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ak"/>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k"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k"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k"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k"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k"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k"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k"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k"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k"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k"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k"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k"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k"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k"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k"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k"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k"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k"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k"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k"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ak" altLang="ko-KR" b="1">
                <a:solidFill>
                  <a:schemeClr val="tx1">
                    <a:lumMod val="50000"/>
                    <a:lumOff val="50000"/>
                  </a:schemeClr>
                </a:solidFill>
              </a:rPr>
              <a:t>No. 72 Onyankopɔn Asɛm</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ak" altLang="ko-KR" sz="4400"/>
              <a:t>Ɔba a Ɔto so Abien no yerae na wɔahu no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de</a:t>
            </a:r>
            <a:r xmlns:a="http://schemas.openxmlformats.org/drawingml/2006/main">
              <a:rPr altLang="en-US" lang="ak" sz="4000">
                <a:solidFill>
                  <a:srgbClr val="ff0000"/>
                </a:solidFill>
              </a:rPr>
              <a:t> </a:t>
            </a:r>
            <a:r xmlns:a="http://schemas.openxmlformats.org/drawingml/2006/main">
              <a:rPr altLang="ko-KR" lang="ak" sz="4000">
                <a:solidFill>
                  <a:srgbClr val="ff0000"/>
                </a:solidFill>
              </a:rPr>
              <a:t>Sɔhwɛ</a:t>
            </a:r>
            <a:r xmlns:a="http://schemas.openxmlformats.org/drawingml/2006/main">
              <a:rPr altLang="en-US" lang="ak"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ak" sz="3200">
                <a:solidFill>
                  <a:schemeClr val="tx1">
                    <a:lumMod val="65000"/>
                    <a:lumOff val="35000"/>
                  </a:schemeClr>
                </a:solidFill>
              </a:rPr>
              <a:t>Agya no ne ɔba a ɔto so abien no dii dɛn bere a ɔsan bae no?</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1 </a:t>
            </a:r>
            <a:r xmlns:a="http://schemas.openxmlformats.org/drawingml/2006/main">
              <a:rPr altLang="ko-KR" lang="ak" sz="2800">
                <a:solidFill>
                  <a:schemeClr val="tx1">
                    <a:lumMod val="65000"/>
                    <a:lumOff val="35000"/>
                  </a:schemeClr>
                </a:solidFill>
              </a:rPr>
              <a:t>Ɔpam ɔbabarima a ɔtɔ so mmienu no.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2 </a:t>
            </a:r>
            <a:r xmlns:a="http://schemas.openxmlformats.org/drawingml/2006/main">
              <a:rPr altLang="ko-KR" lang="ak" sz="2800">
                <a:solidFill>
                  <a:schemeClr val="tx1">
                    <a:lumMod val="65000"/>
                    <a:lumOff val="35000"/>
                  </a:schemeClr>
                </a:solidFill>
              </a:rPr>
              <a:t>Ɔbɔɔ ɔbabarima a ɔto so abien no.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3 </a:t>
            </a:r>
            <a:r xmlns:a="http://schemas.openxmlformats.org/drawingml/2006/main">
              <a:rPr altLang="ko-KR" lang="ak" sz="2800">
                <a:solidFill>
                  <a:schemeClr val="tx1">
                    <a:lumMod val="65000"/>
                    <a:lumOff val="35000"/>
                  </a:schemeClr>
                </a:solidFill>
              </a:rPr>
              <a:t>Wanhu ɔbabarima a ɔto so abien no.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4 </a:t>
            </a:r>
            <a:r xmlns:a="http://schemas.openxmlformats.org/drawingml/2006/main">
              <a:rPr altLang="ko-KR" lang="ak" sz="2800">
                <a:solidFill>
                  <a:schemeClr val="tx1">
                    <a:lumMod val="65000"/>
                    <a:lumOff val="35000"/>
                  </a:schemeClr>
                </a:solidFill>
              </a:rPr>
              <a:t>Ɔde anigye gyee ɔbabarima a ɔto so abien no.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rgbClr val="ff0000"/>
                </a:solidFill>
              </a:rPr>
              <a:t>4 </a:t>
            </a:r>
            <a:r xmlns:a="http://schemas.openxmlformats.org/drawingml/2006/main">
              <a:rPr altLang="ko-KR" lang="ak" sz="2800">
                <a:solidFill>
                  <a:srgbClr val="ff0000"/>
                </a:solidFill>
              </a:rPr>
              <a:t>Ɔde anigye gyee ɔbabarima a ɔto so abien no.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ak" altLang="ko-KR" b="1">
                <a:solidFill>
                  <a:schemeClr val="tx1">
                    <a:lumMod val="50000"/>
                    <a:lumOff val="50000"/>
                  </a:schemeClr>
                </a:solidFill>
              </a:rPr>
              <a:t>No. 81Onyankopɔn Asɛm</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ak" altLang="ko-KR" sz="4400"/>
              <a:t>Ɔdefo Bi a Na Ɔde Talent Mpem Du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Asɛm</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ak" sz="3600"/>
              <a:t>‘So anka ɛnsɛ sɛ wuhu wo yɔnko akoa mmɔbɔ sɛnea mehunuu wo no?’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k" sz="2800">
                <a:solidFill>
                  <a:schemeClr val="tx1">
                    <a:lumMod val="65000"/>
                    <a:lumOff val="35000"/>
                  </a:schemeClr>
                </a:solidFill>
              </a:rPr>
              <a:t>Mateo</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18: 1 .</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33. Ɔde ne nsa kyerɛɛ ne so</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Na ɔbarima bi wɔ hɔ a ɔde ɔhene no ka talente mpem du. Ɔhene no huu ɔbarima no mmɔbɔ, twaa ɛka no mu.</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Nanso bere a saa ɔbarima no fii adi no, ohuu ne mfɛfo asomfo no mu biako a ɔde denari ɔha ka no. Ɔkyeree no na ne bo fuwii. “Tua nea wode me ka!”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ak" sz="3200">
                <a:solidFill>
                  <a:schemeClr val="tx1">
                    <a:lumMod val="65000"/>
                    <a:lumOff val="35000"/>
                  </a:schemeClr>
                </a:solidFill>
              </a:rPr>
              <a:t>Na ɔde ne yɔnko akoa too afiase hɔ. Ɔhene no tee saa asɛm yi fii n’akoa foforo hɔ.</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Afei ɔhene no bo fuwii ma ɔfrɛɛ akoa no san bae. “Metwaa saa wo ka no nyinaa mu efisɛ wosrɛɛ me sɛ menyɛ saa. So ɛnsɛ sɛ wuhu wo mfɛfo asomfo mmɔbɔ sɛnea meyɛɛ wo mmɔbɔ no?”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Yesu kaa sɛ, “Sɛnea yɛn Agya a ɔwɔ soro de kyɛɛ mo no, momfa firi mo ho mo ho.”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t>Ɛnnɛ Adesua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ak" sz="3200">
                <a:solidFill>
                  <a:schemeClr val="tx1">
                    <a:lumMod val="65000"/>
                    <a:lumOff val="35000"/>
                  </a:schemeClr>
                </a:solidFill>
              </a:rPr>
              <a:t>Wɔyii akoa bi ka kɛseɛ paa a ɛyɛ talente mpem du.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Nanso wamfa ne yɔnko akoa a ɔde denari ɔha ka no ankyɛ no.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Eyi yɛ suban a ɛnkyerɛ anisɔ.</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Wɔnam Yesu so nso de akyɛ yɛn na wɔgyee yɛn nkwa.</a:t>
            </a:r>
            <a:r xmlns:a="http://schemas.openxmlformats.org/drawingml/2006/main">
              <a:rPr altLang="en-US" lang="ak" sz="3200">
                <a:solidFill>
                  <a:schemeClr val="tx1">
                    <a:lumMod val="65000"/>
                    <a:lumOff val="35000"/>
                  </a:schemeClr>
                </a:solidFill>
              </a:rPr>
              <a:t> </a:t>
            </a:r>
            <a:r xmlns:a="http://schemas.openxmlformats.org/drawingml/2006/main">
              <a:rPr altLang="ko-KR" lang="ak" sz="3200">
                <a:solidFill>
                  <a:schemeClr val="tx1">
                    <a:lumMod val="65000"/>
                    <a:lumOff val="35000"/>
                  </a:schemeClr>
                </a:solidFill>
              </a:rPr>
              <a:t>Sɛ yɛn werɛ amfi saa adom no a, ɛsɛ sɛ yɛde kyɛ wɔn a wɔayɛ yɛn bɔne no.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ak" sz="3200"/>
              <a:t>Hena ne Yesu?</a:t>
            </a:r>
            <a:r xmlns:a="http://schemas.openxmlformats.org/drawingml/2006/main">
              <a:rPr altLang="en-US" lang="ak"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rgbClr val="0070c0"/>
                </a:solidFill>
              </a:rPr>
              <a:t>Yesu yɛ..</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Yesu ne deɛ ɔde bɔne kyɛ yɛn na ɔdɔ yɛn kɔsi awieeɛ.</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Quiz 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ak" sz="3200">
                <a:solidFill>
                  <a:schemeClr val="tx1">
                    <a:lumMod val="65000"/>
                    <a:lumOff val="35000"/>
                  </a:schemeClr>
                </a:solidFill>
              </a:rPr>
              <a:t>Sika ahe na ɔhene no written off??</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1 </a:t>
            </a:r>
            <a:r xmlns:a="http://schemas.openxmlformats.org/drawingml/2006/main">
              <a:rPr altLang="ko-KR" lang="ak" sz="2800">
                <a:solidFill>
                  <a:schemeClr val="tx1">
                    <a:lumMod val="65000"/>
                    <a:lumOff val="35000"/>
                  </a:schemeClr>
                </a:solidFill>
              </a:rPr>
              <a:t>denari ɔha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2 </a:t>
            </a:r>
            <a:r xmlns:a="http://schemas.openxmlformats.org/drawingml/2006/main">
              <a:rPr altLang="ko-KR" lang="ak" sz="2800">
                <a:solidFill>
                  <a:schemeClr val="tx1">
                    <a:lumMod val="65000"/>
                    <a:lumOff val="35000"/>
                  </a:schemeClr>
                </a:solidFill>
              </a:rPr>
              <a:t>denari ahanu</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3 </a:t>
            </a:r>
            <a:r xmlns:a="http://schemas.openxmlformats.org/drawingml/2006/main">
              <a:rPr altLang="ko-KR" lang="ak" sz="2800">
                <a:solidFill>
                  <a:schemeClr val="tx1">
                    <a:lumMod val="65000"/>
                    <a:lumOff val="35000"/>
                  </a:schemeClr>
                </a:solidFill>
              </a:rPr>
              <a:t>talente ɔha biako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4 </a:t>
            </a:r>
            <a:r xmlns:a="http://schemas.openxmlformats.org/drawingml/2006/main">
              <a:rPr altLang="ko-KR" lang="ak" sz="2800">
                <a:solidFill>
                  <a:schemeClr val="tx1">
                    <a:lumMod val="65000"/>
                    <a:lumOff val="35000"/>
                  </a:schemeClr>
                </a:solidFill>
              </a:rPr>
              <a:t>talente mpem du</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rgbClr val="ff0000"/>
                </a:solidFill>
              </a:rPr>
              <a:t>4 </a:t>
            </a:r>
            <a:r xmlns:a="http://schemas.openxmlformats.org/drawingml/2006/main">
              <a:rPr altLang="ko-KR" lang="ak" sz="2800">
                <a:solidFill>
                  <a:srgbClr val="ff0000"/>
                </a:solidFill>
              </a:rPr>
              <a:t>talente mpem du</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t>Ɛnnɛ Asɛm</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ak" sz="4000"/>
              <a:t>Na me ba yi awu na wate ase bio; ɔyerae na wɔahu no.’ Enti wofii ase dii afahyɛ.</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k" sz="2800">
                <a:solidFill>
                  <a:schemeClr val="tx1">
                    <a:lumMod val="65000"/>
                    <a:lumOff val="35000"/>
                  </a:schemeClr>
                </a:solidFill>
              </a:rPr>
              <a:t>Luka</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15:24 na ɛwɔ hɔ</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Asɛm</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ak" sz="3600"/>
              <a:t>‘So anka ɛnsɛ sɛ wuhu wo yɔnko akoa mmɔbɔ sɛnea mehunuu wo no?’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k" sz="2800">
                <a:solidFill>
                  <a:schemeClr val="tx1">
                    <a:lumMod val="65000"/>
                    <a:lumOff val="35000"/>
                  </a:schemeClr>
                </a:solidFill>
              </a:rPr>
              <a:t>Mateo</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18: 1 .</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33. Ɔde ne nsa kyerɛɛ ne so</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ak" altLang="ko-KR" b="1">
                <a:solidFill>
                  <a:schemeClr val="tx1">
                    <a:lumMod val="50000"/>
                    <a:lumOff val="50000"/>
                  </a:schemeClr>
                </a:solidFill>
              </a:rPr>
              <a:t>No. 82 Onyankopɔn Asɛm</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ak" altLang="ko-KR" sz="4400"/>
              <a:t>Hosana de kɔma Dawid Ba!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Asɛm</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ak" sz="3600"/>
              <a:t>Nnipadɔm a wodii n’anim ne wɔn a wodi n’akyi no teɛɛm sɛ, “Hosana ma Dawid Ba!” "Nhyira ne nea ɔba Awurade din mu!" "Hosanna wɔ sorosoro!"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k" sz="2800">
                <a:solidFill>
                  <a:schemeClr val="tx1">
                    <a:lumMod val="65000"/>
                    <a:lumOff val="35000"/>
                  </a:schemeClr>
                </a:solidFill>
              </a:rPr>
              <a:t>Mateo</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ak" altLang="ko-KR" sz="2600">
                <a:solidFill>
                  <a:schemeClr val="tx1">
                    <a:lumMod val="65000"/>
                    <a:lumOff val="35000"/>
                  </a:schemeClr>
                </a:solidFill>
              </a:rPr>
              <a:t>Bere a Yesu rebɛn Yerusalem no, ɔsomaa asuafo baanu sɛ, “Monkɔ akuraa no ase, na mubehu afurum bi a ɔne n’afurum ba wɔ ne nkyɛn. Bue wɔn na fa brɛ me.”</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Asuafo baanu kɔɔ akuraa no ase yɛɛ sɛnea Yesu kyerɛɛ wɔn no.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Wohuu afurum no. “Awurade hia wɔn.” Afei owura no somaa wɔn ntɛm ara.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Yesu tenaa afunumu ba bi so hyɛn Yerusalem. Nnipadɔm a wodii n’anim teɛɛm sɛ, “Hosana ma Dawid Ba!”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Nokwasɛm a ɛyɛ sɛ Yesu tenaa afurum ba na nnipadɔm no gyee no no, wɔyɛɛ no sɛnea Bible nkɔmhyɛ a wɔakyerɛw ato hɔ no kyerɛ. Nanso na obiara nnim ho hwee.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Adesua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ak" sz="3200">
                <a:solidFill>
                  <a:schemeClr val="tx1">
                    <a:lumMod val="65000"/>
                    <a:lumOff val="35000"/>
                  </a:schemeClr>
                </a:solidFill>
              </a:rPr>
              <a:t>"Yesu tenaa afurum ba so, na nnipakuw no teɛɛm sɛ,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‘Hosana de kɔma Dawid Ba!’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Wɔhyɛɛ wɔn nyinaa nkɔm wɔ Bible mu.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Yesu nam osetie so traa ase,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sɛnea wɔkyerɛwee wɔ Bible mu no.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Ɛsɛ sɛ yɛn a yɛdi Yesu akyi no nso yɛ osetie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Onyankopɔn asɛm a edi mũ.</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ak" sz="3200">
                <a:solidFill>
                  <a:srgbClr val="ff0000"/>
                </a:solidFill>
              </a:rPr>
              <a:t>Hena ne Yesu?</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rgbClr val="0070c0"/>
                </a:solidFill>
              </a:rPr>
              <a:t>Yesu yɛ..</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Yesu yɛ yɛn hene a ɔfata ayeyi ne anuonyam.</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ak">
                <a:solidFill>
                  <a:schemeClr val="tx1">
                    <a:lumMod val="50000"/>
                    <a:lumOff val="50000"/>
                  </a:schemeClr>
                </a:solidFill>
              </a:rPr>
              <a:t>No. 73 Onyankopɔn Asɛm</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ak" sz="4400"/>
              <a:t>Yesu Nyan Lasaro Fi Awufo Mu</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Quiz 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ak" sz="3200">
                <a:solidFill>
                  <a:schemeClr val="tx1">
                    <a:lumMod val="65000"/>
                    <a:lumOff val="35000"/>
                  </a:schemeClr>
                </a:solidFill>
              </a:rPr>
              <a:t>Dɛn na Yesu tenaa pɔnkɔ so kɔɔ Yerusalem?</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1 </a:t>
            </a:r>
            <a:r xmlns:a="http://schemas.openxmlformats.org/drawingml/2006/main">
              <a:rPr altLang="ko-KR" lang="ak" sz="2800">
                <a:solidFill>
                  <a:schemeClr val="tx1">
                    <a:lumMod val="65000"/>
                    <a:lumOff val="35000"/>
                  </a:schemeClr>
                </a:solidFill>
              </a:rPr>
              <a:t>afurum ba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2 </a:t>
            </a:r>
            <a:r xmlns:a="http://schemas.openxmlformats.org/drawingml/2006/main">
              <a:rPr altLang="ko-KR" lang="ak" sz="2800">
                <a:solidFill>
                  <a:schemeClr val="tx1">
                    <a:lumMod val="65000"/>
                    <a:lumOff val="35000"/>
                  </a:schemeClr>
                </a:solidFill>
              </a:rPr>
              <a:t>ɔpɔnkɔ a ɔyɛ akokoaa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3 </a:t>
            </a:r>
            <a:r xmlns:a="http://schemas.openxmlformats.org/drawingml/2006/main">
              <a:rPr altLang="ko-KR" lang="ak" sz="2800">
                <a:solidFill>
                  <a:schemeClr val="tx1">
                    <a:lumMod val="65000"/>
                    <a:lumOff val="35000"/>
                  </a:schemeClr>
                </a:solidFill>
              </a:rPr>
              <a:t>asono ba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4 </a:t>
            </a:r>
            <a:r xmlns:a="http://schemas.openxmlformats.org/drawingml/2006/main">
              <a:rPr altLang="ko-KR" lang="ak" sz="2800">
                <a:solidFill>
                  <a:schemeClr val="tx1">
                    <a:lumMod val="65000"/>
                    <a:lumOff val="35000"/>
                  </a:schemeClr>
                </a:solidFill>
              </a:rPr>
              <a:t>yoma ba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rgbClr val="ff0000"/>
                </a:solidFill>
              </a:rPr>
              <a:t>1 </a:t>
            </a:r>
            <a:r xmlns:a="http://schemas.openxmlformats.org/drawingml/2006/main">
              <a:rPr altLang="ko-KR" lang="ak" sz="2800">
                <a:solidFill>
                  <a:srgbClr val="ff0000"/>
                </a:solidFill>
              </a:rPr>
              <a:t>afurum ba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Asɛm</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ak" sz="3600"/>
              <a:t>Nnipadɔm a wodii n’anim ne wɔn a wodi n’akyi no teɛɛm sɛ, “Hosana ma Dawid Ba!” "Nhyira ne nea ɔba Awurade din mu!" "Hosanna wɔ sorosoro!"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k" sz="2800">
                <a:solidFill>
                  <a:schemeClr val="tx1">
                    <a:lumMod val="65000"/>
                    <a:lumOff val="35000"/>
                  </a:schemeClr>
                </a:solidFill>
              </a:rPr>
              <a:t>Mateo</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ak" altLang="ko-KR" b="1">
                <a:solidFill>
                  <a:schemeClr val="tx1">
                    <a:lumMod val="50000"/>
                    <a:lumOff val="50000"/>
                  </a:schemeClr>
                </a:solidFill>
              </a:rPr>
              <a:t>No. 83 Onyankopɔn Asɛm</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ak" altLang="ko-KR" sz="4400"/>
              <a:t>Me fie yɛ mpaebɔ fie.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Asɛm</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ak" sz="3600"/>
              <a:t>Ɔka kyerɛɛ wɔn sɛ: "Wɔakyerɛw sɛ, 'Wɔbɛfrɛ me fie mpaebɔ fie,' nanso moreyɛ no 'adwowtwafo amena'."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k" sz="2800">
                <a:solidFill>
                  <a:schemeClr val="tx1">
                    <a:lumMod val="65000"/>
                    <a:lumOff val="35000"/>
                  </a:schemeClr>
                </a:solidFill>
              </a:rPr>
              <a:t>Mateo</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21:13 na ɛwɔ hɔ</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Yesu hyɛn Yerusalem asɔrefie hɔ. Ná aguadifo ne sikasesafo bebree wɔ asɔredan no mu.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ak" altLang="ko-KR" sz="3000">
                <a:solidFill>
                  <a:schemeClr val="tx1">
                    <a:lumMod val="65000"/>
                    <a:lumOff val="35000"/>
                  </a:schemeClr>
                </a:solidFill>
              </a:rPr>
              <a:t>Yesu danee sikasesafo apon ne wɔn a wɔtɔn mmorɔnoma no benkyi. Ɔkaa wɔn a wɔretɔ nneɛma na wɔretɔn wɔ hɔ nyinaa.</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Yesu de abufuw kaa sɛ, “Wɔakyerɛw sɛ: Wɔbɛfrɛ me fie mpaebɔ fie, na moyɛ no adwowtwafo amena.”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Yesu pam aguadifo no fii asɔrefie hɔ na ɔsaa ayarefo yare wɔ asɔrefie hɔ.</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Adesua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ak" sz="3600">
                <a:solidFill>
                  <a:schemeClr val="tx1">
                    <a:lumMod val="65000"/>
                    <a:lumOff val="35000"/>
                  </a:schemeClr>
                </a:solidFill>
              </a:rPr>
              <a:t>Asɔredan, asɔredan no, ne beae a wɔsom na wɔbɔ Onyankopɔn mpae.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ak" sz="3600">
                <a:solidFill>
                  <a:schemeClr val="tx1">
                    <a:lumMod val="65000"/>
                    <a:lumOff val="35000"/>
                  </a:schemeClr>
                </a:solidFill>
              </a:rPr>
              <a:t>Yesu bo fuw nnipadɔm a wɔdan no aguadibea no.</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ak" sz="3600">
                <a:solidFill>
                  <a:schemeClr val="tx1">
                    <a:lumMod val="65000"/>
                    <a:lumOff val="35000"/>
                  </a:schemeClr>
                </a:solidFill>
              </a:rPr>
              <a:t>Dɛn nti na woba asɔre?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ak" sz="3600">
                <a:solidFill>
                  <a:schemeClr val="tx1">
                    <a:lumMod val="65000"/>
                    <a:lumOff val="35000"/>
                  </a:schemeClr>
                </a:solidFill>
              </a:rPr>
              <a:t>Wɔ asɔre mu no, ɛsɛ sɛ wode ɔsom ne mpaebɔ hyia Onyankopɔn.</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ak" sz="3200">
                <a:solidFill>
                  <a:srgbClr val="ff0000"/>
                </a:solidFill>
              </a:rPr>
              <a:t>Hena ne Yesu?</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rgbClr val="0070c0"/>
                </a:solidFill>
              </a:rPr>
              <a:t>Yesu yɛ..</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Yesu ne asɔre no wura. Yesu ne deɛ ɔgye yɛn som ne mpaebɔ firi asɔre no hɔ.</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t>Ɛnnɛ Asɛm</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ak" sz="3600"/>
              <a:t>Yesu ka kyerɛɛ no se, "Mene owusɔre ne nkwa. Deɛ ogye me di no bɛtena ase, sɛ wawu mpo;</a:t>
            </a:r>
            <a:endParaRPr xmlns:a="http://schemas.openxmlformats.org/drawingml/2006/main" altLang="ko-KR" lang="en-US" sz="3600"/>
          </a:p>
          <a:p>
            <a:pPr xmlns:a="http://schemas.openxmlformats.org/drawingml/2006/main" lvl="0">
              <a:defRPr/>
            </a:pPr>
            <a:r xmlns:a="http://schemas.openxmlformats.org/drawingml/2006/main">
              <a:rPr altLang="ko-KR" lang="ak" sz="3600"/>
              <a:t>na obiara a ɔte ase na ɔgye me di no renwu da. So wugye eyi di?"</a:t>
            </a:r>
            <a:endParaRPr xmlns:a="http://schemas.openxmlformats.org/drawingml/2006/main" altLang="ko-KR" lang="en-US" sz="3600"/>
          </a:p>
          <a:p>
            <a:pPr xmlns:a="http://schemas.openxmlformats.org/drawingml/2006/main" lvl="0">
              <a:defRPr/>
            </a:pPr>
            <a:r xmlns:a="http://schemas.openxmlformats.org/drawingml/2006/main">
              <a:rPr altLang="ko-KR" lang="ak"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k" sz="2800">
                <a:solidFill>
                  <a:schemeClr val="tx1">
                    <a:lumMod val="65000"/>
                    <a:lumOff val="35000"/>
                  </a:schemeClr>
                </a:solidFill>
              </a:rPr>
              <a:t>Yohane</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11: 1 .</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25-26 na ɛwɔ hɔ</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t>Ɛnnɛ Quiz 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ak" sz="3200">
                <a:solidFill>
                  <a:schemeClr val="tx1">
                    <a:lumMod val="65000"/>
                    <a:lumOff val="35000"/>
                  </a:schemeClr>
                </a:solidFill>
              </a:rPr>
              <a:t>Henanom na Yesu pam fii asɔrefie hɔ?</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1 </a:t>
            </a:r>
            <a:r xmlns:a="http://schemas.openxmlformats.org/drawingml/2006/main">
              <a:rPr altLang="ko-KR" lang="ak" sz="2800">
                <a:solidFill>
                  <a:schemeClr val="tx1">
                    <a:lumMod val="65000"/>
                    <a:lumOff val="35000"/>
                  </a:schemeClr>
                </a:solidFill>
              </a:rPr>
              <a:t>Yudafo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2 </a:t>
            </a:r>
            <a:r xmlns:a="http://schemas.openxmlformats.org/drawingml/2006/main">
              <a:rPr altLang="ko-KR" lang="ak" sz="2800">
                <a:solidFill>
                  <a:schemeClr val="tx1">
                    <a:lumMod val="65000"/>
                    <a:lumOff val="35000"/>
                  </a:schemeClr>
                </a:solidFill>
              </a:rPr>
              <a:t>Amanaman mufo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3 </a:t>
            </a:r>
            <a:r xmlns:a="http://schemas.openxmlformats.org/drawingml/2006/main">
              <a:rPr altLang="ko-KR" lang="ak" sz="2800">
                <a:solidFill>
                  <a:schemeClr val="tx1">
                    <a:lumMod val="65000"/>
                    <a:lumOff val="35000"/>
                  </a:schemeClr>
                </a:solidFill>
              </a:rPr>
              <a:t>Ɔsɔfo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4 </a:t>
            </a:r>
            <a:r xmlns:a="http://schemas.openxmlformats.org/drawingml/2006/main">
              <a:rPr altLang="ko-KR" lang="ak" sz="2800">
                <a:solidFill>
                  <a:schemeClr val="tx1">
                    <a:lumMod val="65000"/>
                    <a:lumOff val="35000"/>
                  </a:schemeClr>
                </a:solidFill>
              </a:rPr>
              <a:t>Aguadifo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rgbClr val="ff0000"/>
                </a:solidFill>
              </a:rPr>
              <a:t>4 </a:t>
            </a:r>
            <a:r xmlns:a="http://schemas.openxmlformats.org/drawingml/2006/main">
              <a:rPr altLang="ko-KR" lang="ak" sz="2800">
                <a:solidFill>
                  <a:srgbClr val="ff0000"/>
                </a:solidFill>
              </a:rPr>
              <a:t>Aguadifo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Asɛm</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ak" sz="3600"/>
              <a:t>Ɔka kyerɛɛ wɔn sɛ: "Wɔakyerɛw sɛ, 'Wɔbɛfrɛ me fie mpaebɔ fie,' nanso moreyɛ no 'adwowtwafo amena'."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k" sz="2800">
                <a:solidFill>
                  <a:schemeClr val="tx1">
                    <a:lumMod val="65000"/>
                    <a:lumOff val="35000"/>
                  </a:schemeClr>
                </a:solidFill>
              </a:rPr>
              <a:t>Mateo</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21:13 na ɛwɔ hɔ</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ak" altLang="ko-KR" b="1">
                <a:solidFill>
                  <a:schemeClr val="tx1">
                    <a:lumMod val="50000"/>
                    <a:lumOff val="50000"/>
                  </a:schemeClr>
                </a:solidFill>
              </a:rPr>
              <a:t>No. 84 Onyankopɔn Asɛm</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ak" altLang="ko-KR" sz="4400"/>
              <a:t>Yesu Hohoroo N’asuafo Nan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t>Ɛnnɛ Asɛm</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ak" sz="3600"/>
              <a:t>Afei a me, mo Awurade ne Kyerɛkyerɛfo no, mahohoro mo nan ho no, mo nso mohohoro mo ho mo ho nan ho.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k" sz="2800">
                <a:solidFill>
                  <a:schemeClr val="tx1">
                    <a:lumMod val="65000"/>
                    <a:lumOff val="35000"/>
                  </a:schemeClr>
                </a:solidFill>
              </a:rPr>
              <a:t>Yohane</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13:14 na ɛwɔ hɔ</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Yesu ne n’asuafo no dii anwummere aduan a etwa to. Ná Yesu nim sɛ eyi ne adidi a etwa to a ɔne n’asuafo bedi.</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ak" altLang="ko-KR" sz="3000">
                <a:solidFill>
                  <a:schemeClr val="tx1">
                    <a:lumMod val="65000"/>
                    <a:lumOff val="35000"/>
                  </a:schemeClr>
                </a:solidFill>
              </a:rPr>
              <a:t>Yesu de nsu baa ahina no mu mpofirim, na ofii ase hohoroo n’asuafo no nan mmiako mmiako.</a:t>
            </a:r>
            <a:r xmlns:a="http://schemas.openxmlformats.org/drawingml/2006/main">
              <a:rPr lang="ak"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Ɛduruu Petro dea no, Petro kaa sɛ, "Adɛn nti na Awurade hohoro yɛn nan? Merenhohoro!"</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Yesu buae. "Sɛ manhohoro wo nan a, me ne wo nni hwee yɛ. Ebia wonte ase yie seesei, nanso da bi wobɛte aseɛ.”</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"Mehohoroo mo nan de yɛɛ nhwɛso. Efi saa bere yi rekɔ no, monhohoro mo ho mo ho nan na monyɛ nnipa a wɔsom mo ho mo ho."</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Adesua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ak" sz="3600">
                <a:solidFill>
                  <a:schemeClr val="tx1">
                    <a:lumMod val="65000"/>
                    <a:lumOff val="35000"/>
                  </a:schemeClr>
                </a:solidFill>
              </a:rPr>
              <a:t>Wɔ wiase no, nnipa a wɔba fam som nnipa a wɔkorɔn, nanso nea ɛne no bɔ abira no, Yesu hohoroo n’asuafo nan ho na ogyaee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ak" sz="3600">
                <a:solidFill>
                  <a:schemeClr val="tx1">
                    <a:lumMod val="65000"/>
                    <a:lumOff val="35000"/>
                  </a:schemeClr>
                </a:solidFill>
              </a:rPr>
              <a:t>n’asetra ma yɛn.</a:t>
            </a:r>
            <a:r xmlns:a="http://schemas.openxmlformats.org/drawingml/2006/main">
              <a:rPr altLang="en-US" lang="ak" sz="3600">
                <a:solidFill>
                  <a:schemeClr val="tx1">
                    <a:lumMod val="65000"/>
                    <a:lumOff val="35000"/>
                  </a:schemeClr>
                </a:solidFill>
              </a:rPr>
              <a:t> </a:t>
            </a:r>
            <a:r xmlns:a="http://schemas.openxmlformats.org/drawingml/2006/main">
              <a:rPr altLang="ko-KR" lang="ak" sz="3600">
                <a:solidFill>
                  <a:schemeClr val="tx1">
                    <a:lumMod val="65000"/>
                    <a:lumOff val="35000"/>
                  </a:schemeClr>
                </a:solidFill>
              </a:rPr>
              <a:t>Sɛ yɛyɛ Yesu asuafo a, ɛsɛ sɛ yɛn ani gye sɛ yɛbɛsom yɛn ho yɛn ho wɔ baabi a ɛba fam, sen sɛ yɛbɛpɛ sɛ wɔne yɛn di wɔ baabi a ɛkorɔn.</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Da bi asɛm bi baa Yesu nkyɛn. “Lasaro yare. Mesrɛ wo bra ntɛm na sa no yare."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ak" sz="3200"/>
              <a:t>Hena ne Yesu?</a:t>
            </a:r>
            <a:r xmlns:a="http://schemas.openxmlformats.org/drawingml/2006/main">
              <a:rPr altLang="en-US" lang="ak"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rgbClr val="0070c0"/>
                </a:solidFill>
              </a:rPr>
              <a:t>Yesu</a:t>
            </a:r>
            <a:r xmlns:a="http://schemas.openxmlformats.org/drawingml/2006/main">
              <a:rPr altLang="en-US" lang="ak" sz="3600">
                <a:solidFill>
                  <a:srgbClr val="0070c0"/>
                </a:solidFill>
              </a:rPr>
              <a:t> </a:t>
            </a:r>
            <a:r xmlns:a="http://schemas.openxmlformats.org/drawingml/2006/main">
              <a:rPr altLang="ko-KR" lang="ak" sz="3600">
                <a:solidFill>
                  <a:srgbClr val="0070c0"/>
                </a:solidFill>
              </a:rPr>
              <a:t>yɛ..</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Yesu ne onipa a ɔkorɔn sen biara, nanso waba fam na wanya ɔpɛ sɛ ɔbɛsom yɛn nyinaa.</a:t>
            </a:r>
            <a:r xmlns:a="http://schemas.openxmlformats.org/drawingml/2006/main">
              <a:rPr altLang="en-US" lang="ak"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t>Ɛnnɛ Quiz 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ak" sz="3200">
                <a:solidFill>
                  <a:schemeClr val="tx1">
                    <a:lumMod val="65000"/>
                    <a:lumOff val="35000"/>
                  </a:schemeClr>
                </a:solidFill>
              </a:rPr>
              <a:t>Hena na wamma Yesu anhohoro ne nan ho?</a:t>
            </a:r>
            <a:r xmlns:a="http://schemas.openxmlformats.org/drawingml/2006/main">
              <a:rPr altLang="en-US" lang="ak"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1 </a:t>
            </a:r>
            <a:r xmlns:a="http://schemas.openxmlformats.org/drawingml/2006/main">
              <a:rPr altLang="ko-KR" lang="ak" sz="2800">
                <a:solidFill>
                  <a:schemeClr val="tx1">
                    <a:lumMod val="65000"/>
                    <a:lumOff val="35000"/>
                  </a:schemeClr>
                </a:solidFill>
              </a:rPr>
              <a:t>Yohane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2 </a:t>
            </a:r>
            <a:r xmlns:a="http://schemas.openxmlformats.org/drawingml/2006/main">
              <a:rPr altLang="ko-KR" lang="ak" sz="2800">
                <a:solidFill>
                  <a:schemeClr val="tx1">
                    <a:lumMod val="65000"/>
                    <a:lumOff val="35000"/>
                  </a:schemeClr>
                </a:solidFill>
              </a:rPr>
              <a:t>Toma na ɔkyerɛwee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3 </a:t>
            </a:r>
            <a:r xmlns:a="http://schemas.openxmlformats.org/drawingml/2006/main">
              <a:rPr altLang="ko-KR" lang="ak" sz="2800">
                <a:solidFill>
                  <a:schemeClr val="tx1">
                    <a:lumMod val="65000"/>
                    <a:lumOff val="35000"/>
                  </a:schemeClr>
                </a:solidFill>
              </a:rPr>
              <a:t>Petro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4 </a:t>
            </a:r>
            <a:r xmlns:a="http://schemas.openxmlformats.org/drawingml/2006/main">
              <a:rPr altLang="ko-KR" lang="ak" sz="2800">
                <a:solidFill>
                  <a:schemeClr val="tx1">
                    <a:lumMod val="65000"/>
                    <a:lumOff val="35000"/>
                  </a:schemeClr>
                </a:solidFill>
              </a:rPr>
              <a:t>Yuda Iskariot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rgbClr val="ff0000"/>
                </a:solidFill>
              </a:rPr>
              <a:t>3 </a:t>
            </a:r>
            <a:r xmlns:a="http://schemas.openxmlformats.org/drawingml/2006/main">
              <a:rPr altLang="ko-KR" lang="ak" sz="2800">
                <a:solidFill>
                  <a:srgbClr val="ff0000"/>
                </a:solidFill>
              </a:rPr>
              <a:t>Petro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t>Ɛnnɛ Asɛm</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ak" sz="3600"/>
              <a:t>Afei a me, mo Awurade ne Kyerɛkyerɛfo no, mahohoro mo nan ho no, mo nso mohohoro mo ho mo ho nan ho.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k" sz="2800">
                <a:solidFill>
                  <a:schemeClr val="tx1">
                    <a:lumMod val="65000"/>
                    <a:lumOff val="35000"/>
                  </a:schemeClr>
                </a:solidFill>
              </a:rPr>
              <a:t>Yohane</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13:14 na ɛwɔ hɔ</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ak" altLang="ko-KR" b="1">
                <a:solidFill>
                  <a:schemeClr val="tx1">
                    <a:lumMod val="50000"/>
                    <a:lumOff val="50000"/>
                  </a:schemeClr>
                </a:solidFill>
              </a:rPr>
              <a:t>No. 85 Onyankopɔn Asɛm</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ak" altLang="ko-KR" sz="4400"/>
              <a:t>Yesu Rebɔ Mpae wɔ Bepɔw So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Asɛm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ak" altLang="ko-KR" sz="3600"/>
              <a:t>Ɔkɔɔ akyirikyiri kakra no, ɔde n'anim butubutuw fam bɔɔ mpae sɛ, "M'Agya, sɛ ɛbɛyɛ yiye a, wɔmma wogye kuruwa yi mfi me nsam. Nanso ɛnyɛ sɛnea mepɛ, na mmom sɛnea wopɛ."</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k" altLang="ko-KR" sz="2800">
                <a:solidFill>
                  <a:schemeClr val="tx1">
                    <a:lumMod val="65000"/>
                    <a:lumOff val="35000"/>
                  </a:schemeClr>
                </a:solidFill>
              </a:rPr>
              <a:t>Mateo</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26:39 na ɛwɔ hɔ</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Bere a wodidi wiei no, Yesu ne n’asuafo no kɔɔ baabi a wɔfrɛ no Getsemane.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ak" altLang="ko-KR" sz="3000">
                <a:solidFill>
                  <a:schemeClr val="tx1">
                    <a:lumMod val="65000"/>
                    <a:lumOff val="35000"/>
                  </a:schemeClr>
                </a:solidFill>
              </a:rPr>
              <a:t>Yesu ka kyerɛɛ asuafo no se, “Awerɛhow ahyɛ me kra so akodu owu mu. Montena ha na monwɛn me.”</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“"M'Agya, sɛ ɛbɛyɛ yie a, wɔmfa kuruwa yi mfi me nsam. Nanso ɛnyɛ sɛdeɛ mepɛ, na mmom sɛdeɛ wopɛ." Yesu bɔɔ mpae anibere so. Nanso asuafo no dae paa.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Yesu nyanee n’asuafo no kae se, “Moantumi anwɛn me dɔnhwerew biako? Hwɛ. Ɛha na nea oyi me mae no reba sɛ ɔrebɛkyere me.”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Awiei koraa no, Yesu dii nnipa a wɔbaa sɛ wɔrebɛkyere no no akyi. Na ɛyɛ sɛ yebewu de atua yɛn bɔne ho ka wɔ asɛnnua no so sɛnea Onyankopɔn pɛ.</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Nanso ansa na Yesu reba no, owui.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solidFill>
                  <a:srgbClr val="ff0000"/>
                </a:solidFill>
              </a:rPr>
              <a:t>Ɛnnɛ Adesua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ak" altLang="ko-KR" sz="3600">
                <a:solidFill>
                  <a:schemeClr val="tx1">
                    <a:lumMod val="65000"/>
                    <a:lumOff val="35000"/>
                  </a:schemeClr>
                </a:solidFill>
              </a:rPr>
              <a:t>Na ɛyɛ yaw ma Yesu sɛ obewu de atua yɛn bɔne ho ka wɔ asɛnnua no so, nanso na ɔyɛ osetie koraa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ak" altLang="ko-KR" sz="3600">
                <a:solidFill>
                  <a:schemeClr val="tx1">
                    <a:lumMod val="65000"/>
                    <a:lumOff val="35000"/>
                  </a:schemeClr>
                </a:solidFill>
              </a:rPr>
              <a:t>efisɛ na ɛyɛ Onyankopɔn pɛ.</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ak" altLang="ko-KR" sz="3600">
                <a:solidFill>
                  <a:schemeClr val="tx1">
                    <a:lumMod val="65000"/>
                    <a:lumOff val="35000"/>
                  </a:schemeClr>
                </a:solidFill>
              </a:rPr>
              <a:t>Ɛsɛ sɛ yedi kan nya anidaso sɛ Onyankopɔn apɛde bɛbam sen sɛ ɛbɛyɛ me de wɔ yɛn asetra mu.</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ak" altLang="ko-KR" sz="3200"/>
              <a:t>Hena ne Yesu?</a:t>
            </a:r>
            <a:r xmlns:a="http://schemas.openxmlformats.org/drawingml/2006/main">
              <a:rPr lang="ak"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k" altLang="ko-KR" sz="3600">
                <a:solidFill>
                  <a:srgbClr val="0070c0"/>
                </a:solidFill>
              </a:rPr>
              <a:t>Yesu</a:t>
            </a:r>
            <a:r xmlns:a="http://schemas.openxmlformats.org/drawingml/2006/main">
              <a:rPr lang="ak" altLang="en-US" sz="3600">
                <a:solidFill>
                  <a:srgbClr val="0070c0"/>
                </a:solidFill>
              </a:rPr>
              <a:t> </a:t>
            </a:r>
            <a:r xmlns:a="http://schemas.openxmlformats.org/drawingml/2006/main">
              <a:rPr lang="ak" altLang="ko-KR" sz="3600">
                <a:solidFill>
                  <a:srgbClr val="0070c0"/>
                </a:solidFill>
              </a:rPr>
              <a:t>yɛ..</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ak" altLang="ko-KR" sz="3600">
                <a:solidFill>
                  <a:schemeClr val="tx1">
                    <a:lumMod val="65000"/>
                    <a:lumOff val="35000"/>
                  </a:schemeClr>
                </a:solidFill>
              </a:rPr>
              <a:t>Yesu nni bɔne biara wɔ asase yi so efisɛ odi Onyankopɔn apɛde akyi koraa.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Quiz 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Ɛhe na Yesu bɔɔ mpae ansa na wɔrekyere no?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1 </a:t>
            </a:r>
            <a:r xmlns:a="http://schemas.openxmlformats.org/drawingml/2006/main">
              <a:rPr lang="ak" altLang="ko-KR" sz="2800">
                <a:solidFill>
                  <a:schemeClr val="tx1">
                    <a:lumMod val="65000"/>
                    <a:lumOff val="35000"/>
                  </a:schemeClr>
                </a:solidFill>
              </a:rPr>
              <a:t>Wɔ Yerusalem asɔrefie hɔ</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2 </a:t>
            </a:r>
            <a:r xmlns:a="http://schemas.openxmlformats.org/drawingml/2006/main">
              <a:rPr lang="ak" altLang="ko-KR" sz="2800">
                <a:solidFill>
                  <a:schemeClr val="tx1">
                    <a:lumMod val="65000"/>
                    <a:lumOff val="35000"/>
                  </a:schemeClr>
                </a:solidFill>
              </a:rPr>
              <a:t>Getsemane na ɛwɔ hɔ</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3 </a:t>
            </a:r>
            <a:r xmlns:a="http://schemas.openxmlformats.org/drawingml/2006/main">
              <a:rPr lang="ak" altLang="ko-KR" sz="2800">
                <a:solidFill>
                  <a:schemeClr val="tx1">
                    <a:lumMod val="65000"/>
                    <a:lumOff val="35000"/>
                  </a:schemeClr>
                </a:solidFill>
              </a:rPr>
              <a:t>Marko dan a ɛwɔ soro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4 </a:t>
            </a:r>
            <a:r xmlns:a="http://schemas.openxmlformats.org/drawingml/2006/main">
              <a:rPr lang="ak" altLang="ko-KR" sz="2800">
                <a:solidFill>
                  <a:schemeClr val="tx1">
                    <a:lumMod val="65000"/>
                    <a:lumOff val="35000"/>
                  </a:schemeClr>
                </a:solidFill>
              </a:rPr>
              <a:t>Ɔtare Galilea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rgbClr val="ff0000"/>
                </a:solidFill>
              </a:rPr>
              <a:t>2 </a:t>
            </a:r>
            <a:r xmlns:a="http://schemas.openxmlformats.org/drawingml/2006/main">
              <a:rPr lang="ak" altLang="ko-KR" sz="2800">
                <a:solidFill>
                  <a:srgbClr val="ff0000"/>
                </a:solidFill>
              </a:rPr>
              <a:t>Getsemane na ɛwɔ hɔ</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Asɛm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ak" altLang="ko-KR" sz="3600"/>
              <a:t>Ɔkɔɔ akyirikyiri kakra no, ɔde n'anim butubutuw fam bɔɔ mpae sɛ, "M'Agya, sɛ ɛbɛyɛ yiye a, wɔmma wogye kuruwa yi mfi me nsam. Nanso ɛnyɛ sɛnea mepɛ, na mmom sɛnea wopɛ."</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k" altLang="ko-KR" sz="2800">
                <a:solidFill>
                  <a:schemeClr val="tx1">
                    <a:lumMod val="65000"/>
                    <a:lumOff val="35000"/>
                  </a:schemeClr>
                </a:solidFill>
              </a:rPr>
              <a:t>Mateo</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26:39 na ɛwɔ hɔ</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ak" altLang="ko-KR" b="1">
                <a:solidFill>
                  <a:schemeClr val="tx1">
                    <a:lumMod val="50000"/>
                    <a:lumOff val="50000"/>
                  </a:schemeClr>
                </a:solidFill>
              </a:rPr>
              <a:t>No. 86 Onyankopɔn Asɛm</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ak" altLang="ko-KR" sz="4400"/>
              <a:t>Yesu wui wɔ asɛnnua no so.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Asɛm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ak" altLang="ko-KR" sz="3600"/>
              <a:t>Yesu de nne kɛse teɛɛm sɛ, “Agya, wo nsam na mede me honhom ahyɛ wo nsa.” Bere a ɔkaa eyi wiei no, ɔhome nea etwa to.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k" altLang="ko-KR" sz="2800">
                <a:solidFill>
                  <a:schemeClr val="tx1">
                    <a:lumMod val="65000"/>
                    <a:lumOff val="35000"/>
                  </a:schemeClr>
                </a:solidFill>
              </a:rPr>
              <a:t>Luka</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23: 1 .</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46. Ɔde ne nsa kyerɛɛ ne so</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Yesu a Roma asraafo kyeree no no, ɔhyɛɛ nsɔe abotiri wɔ ne ti, wodii ne ho fɛw, soaa asɛnnua no na wɔde no fii adi sɛ wɔrekɔkum no akɔ bepɔw no so.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Afei, wɔbɔɔ Yesu asɛnnua mu kaa nsɛmmɔnedifo baanu ho. Nkurɔfo no gyinaa hɔ hwɛɛ, na atumfoɔ no mpo dii ne ho fɛw.</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“Agya, fa kyɛ wɔn, na wonnim nea wɔreyɛ.” Yesu bɔɔ mpae maa wɔn a wokum no no.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Yesu kaa sɛ, “Wɔawie!” Na Ɔkotoo ne ti na ɔde ne honhom mae.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ak" sz="2800">
                <a:solidFill>
                  <a:schemeClr val="tx1">
                    <a:lumMod val="65000"/>
                    <a:lumOff val="35000"/>
                  </a:schemeClr>
                </a:solidFill>
              </a:rPr>
              <a:t>Lasaro nuabea ka kyerɛɛ Yesu a ɔbaa akyiri no se, “Yesu, sɛ wowɔ ha a, anka me nua no renwu.”</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Saa bere no mu no, asɔredan no ntama mu tetew mu abien fi soro kosi ase. Asase wosow na abotan no mu paapaee. Bere a asraafo a wɔbɔɔ Yesu asɛnnua mu no huu eyi no, ehu kaa wɔn, na wɔteɛɛm sɛ: “Ampa ara na ɔyɛ Onyankopɔn Ba!”</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Adesua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ak" altLang="ko-KR" sz="3600">
                <a:solidFill>
                  <a:schemeClr val="tx1">
                    <a:lumMod val="65000"/>
                    <a:lumOff val="35000"/>
                  </a:schemeClr>
                </a:solidFill>
              </a:rPr>
              <a:t>Yesu a onni bɔne no huu amane na owu maa yɛn, na otuaa yɛn bɔne ho ka.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ak" altLang="ko-KR" sz="3600">
                <a:solidFill>
                  <a:schemeClr val="tx1">
                    <a:lumMod val="65000"/>
                    <a:lumOff val="35000"/>
                  </a:schemeClr>
                </a:solidFill>
              </a:rPr>
              <a:t>Enti, ɛho nhia sɛ yetua yɛn ho ka.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ak" altLang="ko-KR" sz="3600">
                <a:solidFill>
                  <a:schemeClr val="tx1">
                    <a:lumMod val="65000"/>
                    <a:lumOff val="35000"/>
                  </a:schemeClr>
                </a:solidFill>
              </a:rPr>
              <a:t>Yesu nti na wogyee yɛn nkwa.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ak" altLang="ko-KR" sz="3600">
                <a:solidFill>
                  <a:schemeClr val="tx1">
                    <a:lumMod val="65000"/>
                    <a:lumOff val="35000"/>
                  </a:schemeClr>
                </a:solidFill>
              </a:rPr>
              <a:t>Ɛnsɛ sɛ yɛn werɛ fi eyi kakra.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ak" altLang="ko-KR" sz="3200"/>
              <a:t>Hena ne Yesu?</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k" altLang="ko-KR" sz="3600">
                <a:solidFill>
                  <a:srgbClr val="0070c0"/>
                </a:solidFill>
              </a:rPr>
              <a:t>Yesu yɛ..</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ak" altLang="ko-KR" sz="3600">
                <a:solidFill>
                  <a:schemeClr val="tx1">
                    <a:lumMod val="65000"/>
                    <a:lumOff val="35000"/>
                  </a:schemeClr>
                </a:solidFill>
              </a:rPr>
              <a:t>Yesu ne Agyenkwa a ɔnam yɛn bɔne a owui maa yɛn wɔ asɛnnua no so no so gyee yɛn nkwa.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Quiz 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Hena na wɔbɔɔ Yesu asɛnnua mu?</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1 </a:t>
            </a:r>
            <a:r xmlns:a="http://schemas.openxmlformats.org/drawingml/2006/main">
              <a:rPr lang="ak" altLang="ko-KR" sz="2800">
                <a:solidFill>
                  <a:schemeClr val="tx1">
                    <a:lumMod val="65000"/>
                    <a:lumOff val="35000"/>
                  </a:schemeClr>
                </a:solidFill>
              </a:rPr>
              <a:t>Asuafo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2 </a:t>
            </a:r>
            <a:r xmlns:a="http://schemas.openxmlformats.org/drawingml/2006/main">
              <a:rPr lang="ak" altLang="ko-KR" sz="2800">
                <a:solidFill>
                  <a:schemeClr val="tx1">
                    <a:lumMod val="65000"/>
                    <a:lumOff val="35000"/>
                  </a:schemeClr>
                </a:solidFill>
              </a:rPr>
              <a:t>Mmea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3 </a:t>
            </a:r>
            <a:r xmlns:a="http://schemas.openxmlformats.org/drawingml/2006/main">
              <a:rPr lang="ak" altLang="ko-KR" sz="2800">
                <a:solidFill>
                  <a:schemeClr val="tx1">
                    <a:lumMod val="65000"/>
                    <a:lumOff val="35000"/>
                  </a:schemeClr>
                </a:solidFill>
              </a:rPr>
              <a:t>Asɔfoɔ</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4 </a:t>
            </a:r>
            <a:r xmlns:a="http://schemas.openxmlformats.org/drawingml/2006/main">
              <a:rPr lang="ak" altLang="ko-KR" sz="2800">
                <a:solidFill>
                  <a:schemeClr val="tx1">
                    <a:lumMod val="65000"/>
                    <a:lumOff val="35000"/>
                  </a:schemeClr>
                </a:solidFill>
              </a:rPr>
              <a:t>Nsɛmmɔnedifo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rgbClr val="ff0000"/>
                </a:solidFill>
              </a:rPr>
              <a:t>4 </a:t>
            </a:r>
            <a:r xmlns:a="http://schemas.openxmlformats.org/drawingml/2006/main">
              <a:rPr lang="ak" altLang="ko-KR" sz="2800">
                <a:solidFill>
                  <a:srgbClr val="ff0000"/>
                </a:solidFill>
              </a:rPr>
              <a:t>Nsɛmmɔnedifo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Asɛm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ak" altLang="ko-KR" sz="3600"/>
              <a:t>Yesu de nne kɛse teɛɛm sɛ, “Agya, wo nsam na mede me honhom ahyɛ wo nsa.” Bere a ɔkaa eyi wiei no, ɔhome nea etwa to.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k" altLang="ko-KR" sz="2800">
                <a:solidFill>
                  <a:schemeClr val="tx1">
                    <a:lumMod val="65000"/>
                    <a:lumOff val="35000"/>
                  </a:schemeClr>
                </a:solidFill>
              </a:rPr>
              <a:t>Luka</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23: 1 .</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46. Ɔde ne nsa kyerɛɛ ne so</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ak" altLang="ko-KR" b="1">
                <a:solidFill>
                  <a:schemeClr val="tx1">
                    <a:lumMod val="50000"/>
                    <a:lumOff val="50000"/>
                  </a:schemeClr>
                </a:solidFill>
              </a:rPr>
              <a:t>No. 87 Onyankopɔn Asɛm</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ak" altLang="ko-KR" sz="4400"/>
              <a:t>Ɔboda a Da mpan no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Asɛm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ak" altLang="ko-KR" sz="3600"/>
              <a:t>Eyi akyi no, ɔdanee ne ho huu Yesu sɛ ogyina hɔ, nanso wanhu sɛ ɛyɛ Yesu.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k" altLang="ko-KR" sz="2800">
                <a:solidFill>
                  <a:schemeClr val="tx1">
                    <a:lumMod val="65000"/>
                    <a:lumOff val="35000"/>
                  </a:schemeClr>
                </a:solidFill>
              </a:rPr>
              <a:t>Yohane</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20: 1 .</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14. Ɔde ne nsa kyerɛɛ ne so</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Maria Magdalene kɔɔ ɔboda no ho sɛ ɔrekɔhwɛ Yesu a wawu no. Nanso, na ɔboda no pon no abue.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Ná Yesu funu biara nni ɔboda no mu. Maria susuwii sɛ obi awia Yesu funu.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Ɔbɔfo no yii ne ho adi na obisaa. "Adɛn nti na woresu?" Maria buae se, “Obi wiaa Yesu amu.”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ak" sz="3200">
                <a:solidFill>
                  <a:schemeClr val="tx1">
                    <a:lumMod val="65000"/>
                    <a:lumOff val="35000"/>
                  </a:schemeClr>
                </a:solidFill>
              </a:rPr>
              <a:t>Yesu kaa sɛ, “Munyi ɔboda pon no mfi hɔ.” Yesu hyɛɛ sɛ, "Lasaro, fi adi."</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Na bere a ɔdanee ne ho no, Yesu a ɔsan bae a ɔte ase no wɔ hɔ. Nanso Maria anhu Yesu. Ná onsusuw sɛ Yesu bɛsan aba nkwa mu bio.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"Maria..." Bere a Yesu frɛɛ no nkutoo na Maria hu no. “Awurade, woasan aba nkwa mu ampa. " Wonyanee Yesu wɔ ne wu akyi nnansa.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Adesua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ak" altLang="ko-KR" sz="3300">
                <a:solidFill>
                  <a:schemeClr val="tx1">
                    <a:lumMod val="65000"/>
                    <a:lumOff val="35000"/>
                  </a:schemeClr>
                </a:solidFill>
              </a:rPr>
              <a:t>Obiara nni wiase a wawu</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ak" altLang="ko-KR" sz="3300">
                <a:solidFill>
                  <a:schemeClr val="tx1">
                    <a:lumMod val="65000"/>
                    <a:lumOff val="35000"/>
                  </a:schemeClr>
                </a:solidFill>
              </a:rPr>
              <a:t>na ɔte ase bio.</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ak" altLang="ko-KR" sz="3300">
                <a:solidFill>
                  <a:schemeClr val="tx1">
                    <a:lumMod val="65000"/>
                    <a:lumOff val="35000"/>
                  </a:schemeClr>
                </a:solidFill>
              </a:rPr>
              <a:t>Nanso ɔno nkutoo, Yesu a wonyan no fii owu mu no da so te ase.</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ak" altLang="ko-KR" sz="3300">
                <a:solidFill>
                  <a:schemeClr val="tx1">
                    <a:lumMod val="65000"/>
                    <a:lumOff val="35000"/>
                  </a:schemeClr>
                </a:solidFill>
              </a:rPr>
              <a:t>Bible ka sɛ wɔn a wogye Yesu di no nso san ba nkwa mu</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ak" altLang="ko-KR" sz="3300">
                <a:solidFill>
                  <a:schemeClr val="tx1">
                    <a:lumMod val="65000"/>
                    <a:lumOff val="35000"/>
                  </a:schemeClr>
                </a:solidFill>
              </a:rPr>
              <a:t>te sɛ Yesu.</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ak" altLang="ko-KR" sz="3300">
                <a:solidFill>
                  <a:schemeClr val="tx1">
                    <a:lumMod val="65000"/>
                    <a:lumOff val="35000"/>
                  </a:schemeClr>
                </a:solidFill>
              </a:rPr>
              <a:t>Enti ɛnsɛ sɛ yɛhwere yɛn anidaso</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ak" altLang="ko-KR" sz="3300">
                <a:solidFill>
                  <a:schemeClr val="tx1">
                    <a:lumMod val="65000"/>
                    <a:lumOff val="35000"/>
                  </a:schemeClr>
                </a:solidFill>
              </a:rPr>
              <a:t>ama daa nkwa.</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ak" altLang="ko-KR" sz="3200"/>
              <a:t>Hena ne Yesu?</a:t>
            </a:r>
            <a:r xmlns:a="http://schemas.openxmlformats.org/drawingml/2006/main">
              <a:rPr lang="ak"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k" altLang="ko-KR" sz="3600">
                <a:solidFill>
                  <a:srgbClr val="0070c0"/>
                </a:solidFill>
              </a:rPr>
              <a:t>Yesu yɛ..</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ak" altLang="ko-KR" sz="3600">
                <a:solidFill>
                  <a:schemeClr val="tx1">
                    <a:lumMod val="65000"/>
                    <a:lumOff val="35000"/>
                  </a:schemeClr>
                </a:solidFill>
              </a:rPr>
              <a:t>Yesu ne Nkonimdi Awurade a odii owu so nkonim na ɔsan baa nkwa mu.</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Quiz 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Bere a Maria hui sɛ Yesu nni ɔboda no mu no, dɛn na osusuwii?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1 </a:t>
            </a:r>
            <a:r xmlns:a="http://schemas.openxmlformats.org/drawingml/2006/main">
              <a:rPr lang="ak" altLang="ko-KR" sz="2800">
                <a:solidFill>
                  <a:schemeClr val="tx1">
                    <a:lumMod val="65000"/>
                    <a:lumOff val="35000"/>
                  </a:schemeClr>
                </a:solidFill>
              </a:rPr>
              <a:t>Wɔanyan Yesu afi awufo mu!</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2 </a:t>
            </a:r>
            <a:r xmlns:a="http://schemas.openxmlformats.org/drawingml/2006/main">
              <a:rPr lang="ak" altLang="ko-KR" sz="2800">
                <a:solidFill>
                  <a:schemeClr val="tx1">
                    <a:lumMod val="65000"/>
                    <a:lumOff val="35000"/>
                  </a:schemeClr>
                </a:solidFill>
              </a:rPr>
              <a:t>Eyi nyɛ Yesu ɔboda!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3 </a:t>
            </a:r>
            <a:r xmlns:a="http://schemas.openxmlformats.org/drawingml/2006/main">
              <a:rPr lang="ak" altLang="ko-KR" sz="2800">
                <a:solidFill>
                  <a:schemeClr val="tx1">
                    <a:lumMod val="65000"/>
                    <a:lumOff val="35000"/>
                  </a:schemeClr>
                </a:solidFill>
              </a:rPr>
              <a:t>Obi wiaa Yesu funu!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4 </a:t>
            </a:r>
            <a:r xmlns:a="http://schemas.openxmlformats.org/drawingml/2006/main">
              <a:rPr lang="ak" altLang="ko-KR" sz="2800">
                <a:solidFill>
                  <a:schemeClr val="tx1">
                    <a:lumMod val="65000"/>
                    <a:lumOff val="35000"/>
                  </a:schemeClr>
                </a:solidFill>
              </a:rPr>
              <a:t>Asuafo tɔɔ Yesu funu no!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rgbClr val="ff0000"/>
                </a:solidFill>
              </a:rPr>
              <a:t>3 </a:t>
            </a:r>
            <a:r xmlns:a="http://schemas.openxmlformats.org/drawingml/2006/main">
              <a:rPr lang="ak" altLang="ko-KR" sz="2800">
                <a:solidFill>
                  <a:srgbClr val="ff0000"/>
                </a:solidFill>
              </a:rPr>
              <a:t>Obi wiaa Yesu funu!</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Asɛm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ak" altLang="ko-KR" sz="3600"/>
              <a:t>Eyi akyi no, ɔdanee ne ho huu Yesu sɛ ogyina hɔ, nanso wanhu sɛ ɛyɛ Yesu.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k" altLang="ko-KR" sz="2800">
                <a:solidFill>
                  <a:schemeClr val="tx1">
                    <a:lumMod val="65000"/>
                    <a:lumOff val="35000"/>
                  </a:schemeClr>
                </a:solidFill>
              </a:rPr>
              <a:t>Yohane</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20: 1 .</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14. Ɔde ne nsa kyerɛɛ ne so</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ak" altLang="ko-KR" b="1">
                <a:solidFill>
                  <a:schemeClr val="tx1">
                    <a:lumMod val="50000"/>
                    <a:lumOff val="50000"/>
                  </a:schemeClr>
                </a:solidFill>
              </a:rPr>
              <a:t>No. 88 Onyankopɔn Asɛm</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ak" altLang="ko-KR" sz="4400"/>
              <a:t>Yesu a ɔforo kɔɔ soro no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Asɛm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ak" altLang="ko-KR" sz="3600"/>
              <a:t>Ɔkaa yei wiei no, wɔde no kɔɔ wɔn ani so, na mununkum bi de no siee wɔn ani.</a:t>
            </a:r>
            <a:r xmlns:a="http://schemas.openxmlformats.org/drawingml/2006/main">
              <a:rPr lang="ak"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k" altLang="ko-KR" sz="2800">
                <a:solidFill>
                  <a:schemeClr val="tx1">
                    <a:lumMod val="65000"/>
                    <a:lumOff val="35000"/>
                  </a:schemeClr>
                </a:solidFill>
              </a:rPr>
              <a:t>Asomafoɔ Nnwuma</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1: 1 .</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9. Nsɛm a wɔka kyerɛ</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Ehu ne abasamtu maa asuafo a na wonnim sɛ wɔanyan Yesu no.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Yesu a wɔanyan no no ba bɛgyinaa wɔn mu, kyerɛɛ wɔn ne nsa ne n’afã kaa sɛ, “Monnyae adwenem naayɛ na monnye nni.”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ak" sz="2800">
                <a:solidFill>
                  <a:schemeClr val="tx1">
                    <a:lumMod val="65000"/>
                    <a:lumOff val="35000"/>
                  </a:schemeClr>
                </a:solidFill>
              </a:rPr>
              <a:t>Afei nea ɛyɛ nwonwa no, ne wu akyi nnansa no, Lasaro fii adi. Nkurɔfo ani gyei sɛ wohuu eyi na woyii Onyankopɔn ayɛ.</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Afei, Yesu kaa sɛ ɔbɛsan akɔ N’agya, Onyankopɔn nkyɛn na ɔhyɛɛ bɔ sɛ ɔbɛsoma Honhom Kronkron no.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ak" altLang="ko-KR" sz="3000">
                <a:solidFill>
                  <a:schemeClr val="tx1">
                    <a:lumMod val="65000"/>
                    <a:lumOff val="35000"/>
                  </a:schemeClr>
                </a:solidFill>
              </a:rPr>
              <a:t>Na Yesu hyɛɛ n’asuafoɔ no sɛ wɔnyɛ no adanseɛ nkosi wiase awieeɛ, na wɔnka asɛmpa no na wɔnkyerɛkyerɛ asɛm no.</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Bere a Yesu wiee asɛmpatrɛw adwuma no nyinaa wɔ asase yi so no, ɔforo kɔɔ soro wɔ n’asuafo no anim. Na ɔhyɛɛ yɛn bɔ sɛ ɔbɛsan aba asase yi so da bi.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Adesua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ak" altLang="ko-KR" sz="3600">
                <a:solidFill>
                  <a:schemeClr val="tx1">
                    <a:lumMod val="65000"/>
                    <a:lumOff val="35000"/>
                  </a:schemeClr>
                </a:solidFill>
              </a:rPr>
              <a:t>Yesu hyɛɛ n’asuafo no sɛ wɔnka asɛmpa no nkɔ asase ano ansa na ɔreforo akɔ Ɔsoro.</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ak" altLang="ko-KR" sz="3600">
                <a:solidFill>
                  <a:schemeClr val="tx1">
                    <a:lumMod val="65000"/>
                    <a:lumOff val="35000"/>
                  </a:schemeClr>
                </a:solidFill>
              </a:rPr>
              <a:t>Asɔre no yɛ Yesu asuafoɔ kuo.</a:t>
            </a:r>
            <a:r xmlns:a="http://schemas.openxmlformats.org/drawingml/2006/main">
              <a:rPr lang="ak" altLang="en-US" sz="3600">
                <a:solidFill>
                  <a:schemeClr val="tx1">
                    <a:lumMod val="65000"/>
                    <a:lumOff val="35000"/>
                  </a:schemeClr>
                </a:solidFill>
              </a:rPr>
              <a:t> </a:t>
            </a:r>
            <a:r xmlns:a="http://schemas.openxmlformats.org/drawingml/2006/main">
              <a:rPr lang="ak" altLang="ko-KR" sz="3600">
                <a:solidFill>
                  <a:schemeClr val="tx1">
                    <a:lumMod val="65000"/>
                    <a:lumOff val="35000"/>
                  </a:schemeClr>
                </a:solidFill>
              </a:rPr>
              <a:t>Sɛ́ Yesu asuafo no, ɛsɛ sɛ yɛka asɛmpa no wɔ baabiara. Na ɛsɛ sɛ yɛyɛ Yesu adansefo.</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ak" altLang="ko-KR" sz="3200"/>
              <a:t>Hena ne Yesu?</a:t>
            </a:r>
            <a:r xmlns:a="http://schemas.openxmlformats.org/drawingml/2006/main">
              <a:rPr lang="ak"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k" altLang="ko-KR" sz="3600">
                <a:solidFill>
                  <a:srgbClr val="0070c0"/>
                </a:solidFill>
              </a:rPr>
              <a:t>Yesu yɛ..</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ak" altLang="ko-KR" sz="3600">
                <a:solidFill>
                  <a:schemeClr val="tx1">
                    <a:lumMod val="65000"/>
                    <a:lumOff val="35000"/>
                  </a:schemeClr>
                </a:solidFill>
              </a:rPr>
              <a:t>Yesu da so te ase, ɔte Onyankopɔn nifa, na ɔbɛsan aba asase so sɛnea wɔhyɛɛ bɔ no.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Quiz 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Dɛn na Yesu a wɔanyan no no de kyerɛɛ n’asuafo no?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1 </a:t>
            </a:r>
            <a:r xmlns:a="http://schemas.openxmlformats.org/drawingml/2006/main">
              <a:rPr lang="ak" altLang="ko-KR" sz="2800">
                <a:solidFill>
                  <a:schemeClr val="tx1">
                    <a:lumMod val="65000"/>
                    <a:lumOff val="35000"/>
                  </a:schemeClr>
                </a:solidFill>
              </a:rPr>
              <a:t>Nnadewa agyiraehyɛde wɔ nsa ne anan so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2 </a:t>
            </a:r>
            <a:r xmlns:a="http://schemas.openxmlformats.org/drawingml/2006/main">
              <a:rPr lang="ak" altLang="ko-KR" sz="2800">
                <a:solidFill>
                  <a:schemeClr val="tx1">
                    <a:lumMod val="65000"/>
                    <a:lumOff val="35000"/>
                  </a:schemeClr>
                </a:solidFill>
              </a:rPr>
              <a:t>Nsɔe agyiraehyɛde oh ti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3 </a:t>
            </a:r>
            <a:r xmlns:a="http://schemas.openxmlformats.org/drawingml/2006/main">
              <a:rPr lang="ak" altLang="ko-KR" sz="2800">
                <a:solidFill>
                  <a:schemeClr val="tx1">
                    <a:lumMod val="65000"/>
                    <a:lumOff val="35000"/>
                  </a:schemeClr>
                </a:solidFill>
              </a:rPr>
              <a:t>Nsɛnkyerɛnne a ɛkyerɛ mpire wɔ akyi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4 </a:t>
            </a:r>
            <a:r xmlns:a="http://schemas.openxmlformats.org/drawingml/2006/main">
              <a:rPr lang="ak" altLang="ko-KR" sz="2800">
                <a:solidFill>
                  <a:schemeClr val="tx1">
                    <a:lumMod val="65000"/>
                    <a:lumOff val="35000"/>
                  </a:schemeClr>
                </a:solidFill>
              </a:rPr>
              <a:t>Akuru a ɛwɔ anim</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rgbClr val="ff0000"/>
                </a:solidFill>
              </a:rPr>
              <a:t>1 </a:t>
            </a:r>
            <a:r xmlns:a="http://schemas.openxmlformats.org/drawingml/2006/main">
              <a:rPr lang="ak" altLang="ko-KR" sz="2800">
                <a:solidFill>
                  <a:srgbClr val="ff0000"/>
                </a:solidFill>
              </a:rPr>
              <a:t>Nnadewa agyiraehyɛde wɔ nsa ne anan so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Asɛm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ak" altLang="ko-KR" sz="3600"/>
              <a:t>Ɔkaa yei wiei no, wɔde no kɔɔ wɔn ani so, na mununkum bi de no siee wɔn ani.</a:t>
            </a:r>
            <a:r xmlns:a="http://schemas.openxmlformats.org/drawingml/2006/main">
              <a:rPr lang="ak"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k" altLang="ko-KR" sz="2800">
                <a:solidFill>
                  <a:schemeClr val="tx1">
                    <a:lumMod val="65000"/>
                    <a:lumOff val="35000"/>
                  </a:schemeClr>
                </a:solidFill>
              </a:rPr>
              <a:t>Asomafoɔ Nnwuma</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1: 1 .</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9. Nsɛm a wɔka kyerɛ</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ak" altLang="ko-KR" b="1">
                <a:solidFill>
                  <a:schemeClr val="tx1">
                    <a:lumMod val="50000"/>
                    <a:lumOff val="50000"/>
                  </a:schemeClr>
                </a:solidFill>
              </a:rPr>
              <a:t>No. 89 Onyankopɔn Asɛm</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ak" altLang="ko-KR" sz="4400"/>
              <a:t>Honhom Kronkron no aba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Asɛm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ak" altLang="ko-KR" sz="3600"/>
              <a:t>Honhom Kronkron hyɛɛ wɔn nyinaa ma na wɔhyɛɛ aseɛ kaa kasa foforɔ sɛdeɛ Honhom no maa wɔn tumi no.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k" altLang="ko-KR" sz="2800">
                <a:solidFill>
                  <a:schemeClr val="tx1">
                    <a:lumMod val="65000"/>
                    <a:lumOff val="35000"/>
                  </a:schemeClr>
                </a:solidFill>
              </a:rPr>
              <a:t>Asomafoɔ Nnwuma</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Ná asuafo no wɔ Yerusalem sɛnea Yesu kae no. Pentekoste da no dui no, na wɔn nyinaa ahyiam wɔ baabiara.</a:t>
            </a:r>
            <a:r xmlns:a="http://schemas.openxmlformats.org/drawingml/2006/main">
              <a:rPr lang="ak"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t>Ɛnnɛ Adesua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ak" sz="3200">
                <a:solidFill>
                  <a:schemeClr val="tx1">
                    <a:lumMod val="65000"/>
                    <a:lumOff val="35000"/>
                  </a:schemeClr>
                </a:solidFill>
              </a:rPr>
              <a:t>Yesu san de Lasaro baa nkwa mu bio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ɛnam n’asɛm so.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Ɛsɛ sɛ yewu da bi, nanso ɛsɛ sɛ wonyan yɛn esiane sɛ yegye Yesu di nti.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Ɛsɛ sɛ woyɛ Kristoni a ɔde owusɔre ho anidaso tra ase.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Mpofirim ara, nnyigyei bi a ɛte sɛ mframa a ano yɛ den a ɛrebɔ bae na ɛhyɛɛ ofie a na wɔte mu no nyinaa ma.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Na afei ogya tɛkrɛma bi wɔ obiara tiri so, na afei Honhom Kronkron hyɛɛ wɔn nyinaa ma na wɔhyɛɛ aseɛ kasaa kasa foforɔ.</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ak" altLang="ko-KR" sz="3000">
                <a:solidFill>
                  <a:schemeClr val="tx1">
                    <a:lumMod val="65000"/>
                    <a:lumOff val="35000"/>
                  </a:schemeClr>
                </a:solidFill>
              </a:rPr>
              <a:t>Bere a obiara ho dwiriw no no, Petro fii ase kaa Yesu ne asɛmpa no ho asɛm kyerɛɛ wɔn.</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Nkurɔfo tiee asɛmpa no, wosakyerae, na wɔbɔɔ asu. Wɔbɔɔ nnipa bɛboro 3,000 asu saa da no.</a:t>
            </a:r>
            <a:r xmlns:a="http://schemas.openxmlformats.org/drawingml/2006/main">
              <a:rPr lang="ak"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Adesua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ak" altLang="ko-KR" sz="3200">
                <a:solidFill>
                  <a:schemeClr val="tx1">
                    <a:lumMod val="65000"/>
                    <a:lumOff val="35000"/>
                  </a:schemeClr>
                </a:solidFill>
              </a:rPr>
              <a:t>Yesu somaa Honhom Kronkron no kɔɔ n’asuafo no nkyɛn.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k" altLang="ko-KR" sz="3200">
                <a:solidFill>
                  <a:schemeClr val="tx1">
                    <a:lumMod val="65000"/>
                    <a:lumOff val="35000"/>
                  </a:schemeClr>
                </a:solidFill>
              </a:rPr>
              <a:t>Honhom Kronkron maa Petro nyansa ne tumi a ɔde bɛka asɛmpa no.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k" altLang="ko-KR" sz="3200">
                <a:solidFill>
                  <a:schemeClr val="tx1">
                    <a:lumMod val="65000"/>
                    <a:lumOff val="35000"/>
                  </a:schemeClr>
                </a:solidFill>
              </a:rPr>
              <a:t>Honhom Kronkron no wɔ wɔn a wogye Yesu di nyinaa koma mu.</a:t>
            </a:r>
            <a:r xmlns:a="http://schemas.openxmlformats.org/drawingml/2006/main">
              <a:rPr lang="ak" altLang="en-US" sz="3200">
                <a:solidFill>
                  <a:schemeClr val="tx1">
                    <a:lumMod val="65000"/>
                    <a:lumOff val="35000"/>
                  </a:schemeClr>
                </a:solidFill>
              </a:rPr>
              <a:t> </a:t>
            </a:r>
            <a:r xmlns:a="http://schemas.openxmlformats.org/drawingml/2006/main">
              <a:rPr lang="ak" altLang="ko-KR" sz="3200">
                <a:solidFill>
                  <a:schemeClr val="tx1">
                    <a:lumMod val="65000"/>
                    <a:lumOff val="35000"/>
                  </a:schemeClr>
                </a:solidFill>
              </a:rPr>
              <a:t>Mma wo werɛ mmfi sɛ Honhom Kronkron no na ɔma yɛn nyansa ne akokoduru de ka asɛmpa no, sɛnea ɔmaa Petro nyansa ne tumi no.</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ak" altLang="ko-KR" sz="3200"/>
              <a:t>Hena ne Yesu?</a:t>
            </a:r>
            <a:r xmlns:a="http://schemas.openxmlformats.org/drawingml/2006/main">
              <a:rPr lang="ak"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k" altLang="ko-KR" sz="3600">
                <a:solidFill>
                  <a:srgbClr val="0070c0"/>
                </a:solidFill>
              </a:rPr>
              <a:t>Yesu yɛ..</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ak" altLang="ko-KR" sz="3600">
                <a:solidFill>
                  <a:schemeClr val="tx1">
                    <a:lumMod val="65000"/>
                    <a:lumOff val="35000"/>
                  </a:schemeClr>
                </a:solidFill>
              </a:rPr>
              <a:t>Yesu soma Honhom Kronkron kɔma wɔn a wogye no di nyinaa sɛ ɔmmoa yɛn.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Quiz 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Dɛn na wɔtee bere a Honhom Kronkron no bae no?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1 </a:t>
            </a:r>
            <a:r xmlns:a="http://schemas.openxmlformats.org/drawingml/2006/main">
              <a:rPr lang="ak" altLang="ko-KR" sz="2800">
                <a:solidFill>
                  <a:schemeClr val="tx1">
                    <a:lumMod val="65000"/>
                    <a:lumOff val="35000"/>
                  </a:schemeClr>
                </a:solidFill>
              </a:rPr>
              <a:t>torobɛnto nnyigyei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2 </a:t>
            </a:r>
            <a:r xmlns:a="http://schemas.openxmlformats.org/drawingml/2006/main">
              <a:rPr lang="ak" altLang="ko-KR" sz="2800">
                <a:solidFill>
                  <a:schemeClr val="tx1">
                    <a:lumMod val="65000"/>
                    <a:lumOff val="35000"/>
                  </a:schemeClr>
                </a:solidFill>
              </a:rPr>
              <a:t>aprannaa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3 </a:t>
            </a:r>
            <a:r xmlns:a="http://schemas.openxmlformats.org/drawingml/2006/main">
              <a:rPr lang="ak" altLang="ko-KR" sz="2800">
                <a:solidFill>
                  <a:schemeClr val="tx1">
                    <a:lumMod val="65000"/>
                    <a:lumOff val="35000"/>
                  </a:schemeClr>
                </a:solidFill>
              </a:rPr>
              <a:t>mframa a ano yɛ den a ɛbɔ</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4 </a:t>
            </a:r>
            <a:r xmlns:a="http://schemas.openxmlformats.org/drawingml/2006/main">
              <a:rPr lang="ak" altLang="ko-KR" sz="2800">
                <a:solidFill>
                  <a:schemeClr val="tx1">
                    <a:lumMod val="65000"/>
                    <a:lumOff val="35000"/>
                  </a:schemeClr>
                </a:solidFill>
              </a:rPr>
              <a:t>mpaebɔ nnyigyei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rgbClr val="ff0000"/>
                </a:solidFill>
              </a:rPr>
              <a:t>3 </a:t>
            </a:r>
            <a:r xmlns:a="http://schemas.openxmlformats.org/drawingml/2006/main">
              <a:rPr lang="ak" altLang="ko-KR" sz="2800">
                <a:solidFill>
                  <a:srgbClr val="ff0000"/>
                </a:solidFill>
              </a:rPr>
              <a:t>mframa a ano yɛ den a ɛbɔ</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Asɛm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ak" altLang="ko-KR" sz="3600"/>
              <a:t>Honhom Kronkron hyɛɛ wɔn nyinaa ma na wɔhyɛɛ aseɛ kaa kasa foforɔ sɛdeɛ Honhom no maa wɔn tumi no.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k" altLang="ko-KR" sz="2800">
                <a:solidFill>
                  <a:schemeClr val="tx1">
                    <a:lumMod val="65000"/>
                    <a:lumOff val="35000"/>
                  </a:schemeClr>
                </a:solidFill>
              </a:rPr>
              <a:t>Asomafoɔ Nnwuma</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ak" altLang="ko-KR" b="1">
                <a:solidFill>
                  <a:schemeClr val="tx1">
                    <a:lumMod val="50000"/>
                    <a:lumOff val="50000"/>
                  </a:schemeClr>
                </a:solidFill>
              </a:rPr>
              <a:t>No. 90 Onyankopɔn Asɛm</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Filipo Kaa Asɛmpa no kyerɛɛ Etiopiani no</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Asɛm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ak" altLang="ko-KR" sz="3600"/>
              <a:t>Afei Filipo de saa Kyerɛwnsɛm no mu asɛm no ara na efii ase na ɔkaa Yesu ho asɛmpa no kyerɛɛ no.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k" altLang="ko-KR" sz="2800">
                <a:solidFill>
                  <a:schemeClr val="tx1">
                    <a:lumMod val="65000"/>
                    <a:lumOff val="35000"/>
                  </a:schemeClr>
                </a:solidFill>
              </a:rPr>
              <a:t>Asomafoɔ Nnwuma</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8: 1 .</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35. Ɔde ne nsa kyerɛɛ ne so</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t>Ɛnnɛ Asɛm</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ak" sz="4000"/>
              <a:t>Na me ba yi awu na wate ase bio; ɔyerae na wɔahu no.’ Enti wofii ase dii afahyɛ.</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k" sz="2800">
                <a:solidFill>
                  <a:schemeClr val="tx1">
                    <a:lumMod val="65000"/>
                    <a:lumOff val="35000"/>
                  </a:schemeClr>
                </a:solidFill>
              </a:rPr>
              <a:t>Luka</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15:24 na ɛwɔ hɔ</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ak" sz="3200"/>
              <a:t>Hena ne Yesu?</a:t>
            </a:r>
            <a:r xmlns:a="http://schemas.openxmlformats.org/drawingml/2006/main">
              <a:rPr altLang="en-US" lang="ak"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rgbClr val="0070c0"/>
                </a:solidFill>
              </a:rPr>
              <a:t>Yesu yɛ..</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Yesu ne nkwa wura a ɔsan de awufo ba.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Da bi Awurade bɔfo bi ka kyerɛɛ Filipo a ogye Yesu di no sɛ “Kɔ anafo fam kɔ kwan no so-anhweatam kwan no so.”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ak" altLang="ko-KR" sz="3100">
                <a:solidFill>
                  <a:schemeClr val="tx1">
                    <a:lumMod val="65000"/>
                    <a:lumOff val="35000"/>
                  </a:schemeClr>
                </a:solidFill>
              </a:rPr>
              <a:t>Ofii ase kɔɔ anafo fam sare so sɛnea ɔbɔfo no kae no. Osusuw nea enti a ɔbɔfo no somaa no no ho </a:t>
            </a:r>
            <a:r xmlns:a="http://schemas.openxmlformats.org/drawingml/2006/main">
              <a:rPr lang="ak"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Saa bere no, na opiani a ɔhwɛ sika so ma Etiopia man no, te teaseɛnam no mu rekenkan odiyifo Yesaia nkyerɛwee. Philip bɛn hɔ na obisaa no. "Wote nea worekenkan no ase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Ɔkae sɛ: “Mɛyɛ dɛn ate ase, gye sɛ obi kyerɛkyerɛ mu kyerɛ me?” Filipo de saa Kyerɛwnsɛm no mu asɛm no ara na efii ase na ɔkaa Yesu ho asɛmpa no kyerɛɛ no.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Bere a Etiopiani no gyee Yesu akyi no, ɔde anigye san kɔɔ ne man mu. Filipo daa Honhom Kronkron no ase sɛ odii n’anim kɔɔ hɔ.</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Adesua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ak" altLang="ko-KR" sz="3200">
                <a:solidFill>
                  <a:schemeClr val="tx1">
                    <a:lumMod val="65000"/>
                    <a:lumOff val="35000"/>
                  </a:schemeClr>
                </a:solidFill>
              </a:rPr>
              <a:t>Filipo antumi ante aseɛ yie na mmom ɔdii Honhom Kronkron nhyehyɛɛ so. Enti na obetumi aka asɛmpa no akyerɛ Etiopiani no.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k" altLang="ko-KR" sz="3200">
                <a:solidFill>
                  <a:schemeClr val="tx1">
                    <a:lumMod val="65000"/>
                    <a:lumOff val="35000"/>
                  </a:schemeClr>
                </a:solidFill>
              </a:rPr>
              <a:t>Ɛtɔ da bi a yɛwɔ tebea bi a yentumi nte ase mu.</a:t>
            </a:r>
            <a:r xmlns:a="http://schemas.openxmlformats.org/drawingml/2006/main">
              <a:rPr lang="ak" altLang="en-US" sz="3200">
                <a:solidFill>
                  <a:schemeClr val="tx1">
                    <a:lumMod val="65000"/>
                    <a:lumOff val="35000"/>
                  </a:schemeClr>
                </a:solidFill>
              </a:rPr>
              <a:t> </a:t>
            </a:r>
            <a:r xmlns:a="http://schemas.openxmlformats.org/drawingml/2006/main">
              <a:rPr lang="ak" altLang="ko-KR" sz="3200">
                <a:solidFill>
                  <a:schemeClr val="tx1">
                    <a:lumMod val="65000"/>
                    <a:lumOff val="35000"/>
                  </a:schemeClr>
                </a:solidFill>
              </a:rPr>
              <a:t>Nanso sɛ wode wo ho to Onyankopɔn so na wutie no wɔ Honhom Kronkron mu saa bere no mpo a, wubetumi nso ayɛ onipa a ɔwɔ gyidi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k" altLang="ko-KR" sz="3200">
                <a:solidFill>
                  <a:schemeClr val="tx1">
                    <a:lumMod val="65000"/>
                    <a:lumOff val="35000"/>
                  </a:schemeClr>
                </a:solidFill>
              </a:rPr>
              <a:t>wɔn a wɔka asɛmpa no.</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ak" altLang="ko-KR" sz="3200"/>
              <a:t>Hena ne Yesu ?</a:t>
            </a:r>
            <a:r xmlns:a="http://schemas.openxmlformats.org/drawingml/2006/main">
              <a:rPr lang="ak"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k" altLang="ko-KR" sz="3600">
                <a:solidFill>
                  <a:srgbClr val="0070c0"/>
                </a:solidFill>
              </a:rPr>
              <a:t>Yesu yɛ..</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ak" altLang="ko-KR" sz="3600">
                <a:solidFill>
                  <a:schemeClr val="tx1">
                    <a:lumMod val="65000"/>
                    <a:lumOff val="35000"/>
                  </a:schemeClr>
                </a:solidFill>
              </a:rPr>
              <a:t>Yesu na odi abusuabɔ no anim a ɛsɛ sɛ yɛne no hyia.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Quiz 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Dɛn ne Etiopia piani a Filipo hyiaa no sɛ ɔhwɛ so no ?</a:t>
            </a:r>
            <a:r xmlns:a="http://schemas.openxmlformats.org/drawingml/2006/main">
              <a:rPr lang="ak"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1 </a:t>
            </a:r>
            <a:r xmlns:a="http://schemas.openxmlformats.org/drawingml/2006/main">
              <a:rPr lang="ak" altLang="ko-KR" sz="2800">
                <a:solidFill>
                  <a:schemeClr val="tx1">
                    <a:lumMod val="65000"/>
                    <a:lumOff val="35000"/>
                  </a:schemeClr>
                </a:solidFill>
              </a:rPr>
              <a:t>Ná ɔhwɛ asraafo no so.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2 </a:t>
            </a:r>
            <a:r xmlns:a="http://schemas.openxmlformats.org/drawingml/2006/main">
              <a:rPr lang="ak" altLang="ko-KR" sz="2800">
                <a:solidFill>
                  <a:schemeClr val="tx1">
                    <a:lumMod val="65000"/>
                    <a:lumOff val="35000"/>
                  </a:schemeClr>
                </a:solidFill>
              </a:rPr>
              <a:t>Ná ɔyɛ ne man mu aduannoafo.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3 </a:t>
            </a:r>
            <a:r xmlns:a="http://schemas.openxmlformats.org/drawingml/2006/main">
              <a:rPr lang="ak" altLang="ko-KR" sz="2800">
                <a:solidFill>
                  <a:schemeClr val="tx1">
                    <a:lumMod val="65000"/>
                    <a:lumOff val="35000"/>
                  </a:schemeClr>
                </a:solidFill>
              </a:rPr>
              <a:t>Ɔno</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na</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mu</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kwaadu</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firi</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ne</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ɔman no de</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sika.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4 </a:t>
            </a:r>
            <a:r xmlns:a="http://schemas.openxmlformats.org/drawingml/2006/main">
              <a:rPr lang="ak" altLang="ko-KR" sz="2800">
                <a:solidFill>
                  <a:schemeClr val="tx1">
                    <a:lumMod val="65000"/>
                    <a:lumOff val="35000"/>
                  </a:schemeClr>
                </a:solidFill>
              </a:rPr>
              <a:t>Ɔdii ɔman no som so.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rgbClr val="ff0000"/>
                </a:solidFill>
              </a:rPr>
              <a:t>3 </a:t>
            </a:r>
            <a:r xmlns:a="http://schemas.openxmlformats.org/drawingml/2006/main">
              <a:rPr lang="ak" altLang="ko-KR" sz="2800">
                <a:solidFill>
                  <a:srgbClr val="ff0000"/>
                </a:solidFill>
              </a:rPr>
              <a:t>Na ɔhwɛ ne man sika so.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Asɛm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ak" altLang="ko-KR" sz="3600"/>
              <a:t>Afei Filipo de saa Kyerɛwnsɛm no mu asɛm no ara na efii ase na ɔkaa Yesu ho asɛmpa no kyerɛɛ no.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k" altLang="ko-KR" sz="2800">
                <a:solidFill>
                  <a:schemeClr val="tx1">
                    <a:lumMod val="65000"/>
                    <a:lumOff val="35000"/>
                  </a:schemeClr>
                </a:solidFill>
              </a:rPr>
              <a:t>Asomafoɔ Nnwuma</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8: 1 .</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35. Ɔde ne nsa kyerɛɛ ne so</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ak" altLang="ko-KR" b="1">
                <a:solidFill>
                  <a:schemeClr val="tx1">
                    <a:lumMod val="50000"/>
                    <a:lumOff val="50000"/>
                  </a:schemeClr>
                </a:solidFill>
              </a:rPr>
              <a:t>No. 91 Onyankopɔn Asɛm</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ak" altLang="ko-KR" sz="4400"/>
              <a:t>Saul Kohyiaa Yesu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Quiz 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ak" sz="3200">
                <a:solidFill>
                  <a:schemeClr val="tx1">
                    <a:lumMod val="65000"/>
                    <a:lumOff val="35000"/>
                  </a:schemeClr>
                </a:solidFill>
              </a:rPr>
              <a:t>Nna ahe na atwam fi bere a Lasaro wui bere a Yesu bae no?</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1 </a:t>
            </a:r>
            <a:r xmlns:a="http://schemas.openxmlformats.org/drawingml/2006/main">
              <a:rPr altLang="ko-KR" lang="ak" sz="2800">
                <a:solidFill>
                  <a:schemeClr val="tx1">
                    <a:lumMod val="65000"/>
                    <a:lumOff val="35000"/>
                  </a:schemeClr>
                </a:solidFill>
              </a:rPr>
              <a:t>da koro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2 </a:t>
            </a:r>
            <a:r xmlns:a="http://schemas.openxmlformats.org/drawingml/2006/main">
              <a:rPr altLang="ko-KR" lang="ak" sz="2800">
                <a:solidFill>
                  <a:schemeClr val="tx1">
                    <a:lumMod val="65000"/>
                    <a:lumOff val="35000"/>
                  </a:schemeClr>
                </a:solidFill>
              </a:rPr>
              <a:t>nna abien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3 </a:t>
            </a:r>
            <a:r xmlns:a="http://schemas.openxmlformats.org/drawingml/2006/main">
              <a:rPr altLang="ko-KR" lang="ak" sz="2800">
                <a:solidFill>
                  <a:schemeClr val="tx1">
                    <a:lumMod val="65000"/>
                    <a:lumOff val="35000"/>
                  </a:schemeClr>
                </a:solidFill>
              </a:rPr>
              <a:t>nnansa nnansa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4 </a:t>
            </a:r>
            <a:r xmlns:a="http://schemas.openxmlformats.org/drawingml/2006/main">
              <a:rPr altLang="ko-KR" lang="ak" sz="2800">
                <a:solidFill>
                  <a:schemeClr val="tx1">
                    <a:lumMod val="65000"/>
                    <a:lumOff val="35000"/>
                  </a:schemeClr>
                </a:solidFill>
              </a:rPr>
              <a:t>nnanan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rgbClr val="ff0000"/>
                </a:solidFill>
              </a:rPr>
              <a:t>3 </a:t>
            </a:r>
            <a:r xmlns:a="http://schemas.openxmlformats.org/drawingml/2006/main">
              <a:rPr altLang="ko-KR" lang="ak" sz="2800">
                <a:solidFill>
                  <a:srgbClr val="ff0000"/>
                </a:solidFill>
              </a:rPr>
              <a:t>nnansa nnansa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Asɛm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ak" altLang="ko-KR" sz="3600"/>
              <a:t>Ɔhwee fam na ɔtee nne bi ka kyerɛɛ no sɛ: “Saul, Saul, adɛn nti na wotaa me?”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k" altLang="ko-KR" sz="2800">
                <a:solidFill>
                  <a:schemeClr val="tx1">
                    <a:lumMod val="65000"/>
                    <a:lumOff val="35000"/>
                  </a:schemeClr>
                </a:solidFill>
              </a:rPr>
              <a:t>Asomafoɔ Nnwuma</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9: 1 .</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4. 4.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Na ɔbarima bi wɔ hɔ a wɔfrɛ no Saul a na ɔtan wɔn a wogye Yesu di no, na ɔtan asafo no nso.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ak" altLang="ko-KR" sz="3000">
                <a:solidFill>
                  <a:schemeClr val="tx1">
                    <a:lumMod val="65000"/>
                    <a:lumOff val="35000"/>
                  </a:schemeClr>
                </a:solidFill>
              </a:rPr>
              <a:t>Ná Saul tan Yesu araa ma ɔkɔɔ Damasko kɔkyeree Kristofo no.</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Bere a ɔrebɛn Damasko wɔ n’akwantu no mu no, mpofirim ara hann bi fi soro hyerɛn twaa ne ho hyiae. Ɔtee nne bi se, “Saul, Saul, adɛn nti na wotaa me?”</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Saul bisaa no sɛ: “Awurade, wo ne hena?” “Mene Yesu a motaa no no.” Ɛyɛɛ Saul nwonwa sɛ Yesu te ase. Ná osusuw sɛ Yesu awu.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Saul a ohyiaa Yesu no bɛyɛɛ onipa foforo. Enti ɔbɛyɛɛ Ɔsomafo Paulo, a ɔyɛɛ adwumaden de kaa asɛmpa no kyerɛɛ Amanaman mufo, na ɔkyerɛw Bible nhoma pii.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Adesua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ak" altLang="ko-KR" sz="3200">
                <a:solidFill>
                  <a:schemeClr val="tx1">
                    <a:lumMod val="65000"/>
                    <a:lumOff val="35000"/>
                  </a:schemeClr>
                </a:solidFill>
              </a:rPr>
              <a:t>Ná Saul yɛ ɔbarima a ɔtaa asafo no, nanso Onyankopɔn frɛɛ no ɔsomafo.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k" altLang="ko-KR" sz="3200">
                <a:solidFill>
                  <a:schemeClr val="tx1">
                    <a:lumMod val="65000"/>
                    <a:lumOff val="35000"/>
                  </a:schemeClr>
                </a:solidFill>
              </a:rPr>
              <a:t>Saul a ohyiaa Yesu no bɔɔ bra soronko koraa sen kan no.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k" altLang="ko-KR" sz="3200">
                <a:solidFill>
                  <a:schemeClr val="tx1">
                    <a:lumMod val="65000"/>
                    <a:lumOff val="35000"/>
                  </a:schemeClr>
                </a:solidFill>
              </a:rPr>
              <a:t>Nsakrae bɛn na woayɛ</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k" altLang="ko-KR" sz="3200">
                <a:solidFill>
                  <a:schemeClr val="tx1">
                    <a:lumMod val="65000"/>
                    <a:lumOff val="35000"/>
                  </a:schemeClr>
                </a:solidFill>
              </a:rPr>
              <a:t>efi bere a wuhyiaa Yesu no?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k" altLang="ko-KR" sz="3200">
                <a:solidFill>
                  <a:schemeClr val="tx1">
                    <a:lumMod val="65000"/>
                    <a:lumOff val="35000"/>
                  </a:schemeClr>
                </a:solidFill>
              </a:rPr>
              <a:t>Ɛsɛ sɛ wɔn a wohyia Yesu no bɔ bra soronko sen bere biara.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ak" altLang="ko-KR" sz="3200"/>
              <a:t>Hena ne Yesu?</a:t>
            </a:r>
            <a:r xmlns:a="http://schemas.openxmlformats.org/drawingml/2006/main">
              <a:rPr lang="ak"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k" altLang="ko-KR" sz="3600">
                <a:solidFill>
                  <a:srgbClr val="0070c0"/>
                </a:solidFill>
              </a:rPr>
              <a:t>Yesu yɛ..</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ak" altLang="ko-KR" sz="3600">
                <a:solidFill>
                  <a:schemeClr val="tx1">
                    <a:lumMod val="65000"/>
                    <a:lumOff val="35000"/>
                  </a:schemeClr>
                </a:solidFill>
              </a:rPr>
              <a:t>Yesu ne deɛ ɔde firi abɔnefoɔ te sɛ Saul na ɔfrɛ wɔn ba mu na ɔde wɔn si hɔ sɛ adwumayɛfoɔ.</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Quiz 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Adɛn nti na Saul kɔɔ Damasko?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1 </a:t>
            </a:r>
            <a:r xmlns:a="http://schemas.openxmlformats.org/drawingml/2006/main">
              <a:rPr lang="ak" altLang="ko-KR" sz="2800">
                <a:solidFill>
                  <a:schemeClr val="tx1">
                    <a:lumMod val="65000"/>
                    <a:lumOff val="35000"/>
                  </a:schemeClr>
                </a:solidFill>
              </a:rPr>
              <a:t>Sɛ wɔbɛkyere Kristofo.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2 </a:t>
            </a:r>
            <a:r xmlns:a="http://schemas.openxmlformats.org/drawingml/2006/main">
              <a:rPr lang="ak" altLang="ko-KR" sz="2800">
                <a:solidFill>
                  <a:schemeClr val="tx1">
                    <a:lumMod val="65000"/>
                    <a:lumOff val="35000"/>
                  </a:schemeClr>
                </a:solidFill>
              </a:rPr>
              <a:t>Sɛ wobɛnya akwantuo.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3 </a:t>
            </a:r>
            <a:r xmlns:a="http://schemas.openxmlformats.org/drawingml/2006/main">
              <a:rPr lang="ak" altLang="ko-KR" sz="2800">
                <a:solidFill>
                  <a:schemeClr val="tx1">
                    <a:lumMod val="65000"/>
                    <a:lumOff val="35000"/>
                  </a:schemeClr>
                </a:solidFill>
              </a:rPr>
              <a:t>Sɛ wobenya ɔsom bi.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4 </a:t>
            </a:r>
            <a:r xmlns:a="http://schemas.openxmlformats.org/drawingml/2006/main">
              <a:rPr lang="ak" altLang="ko-KR" sz="2800">
                <a:solidFill>
                  <a:schemeClr val="tx1">
                    <a:lumMod val="65000"/>
                    <a:lumOff val="35000"/>
                  </a:schemeClr>
                </a:solidFill>
              </a:rPr>
              <a:t>Sɛ wɔbɛka asɛmpa no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rgbClr val="ff0000"/>
                </a:solidFill>
              </a:rPr>
              <a:t>1 </a:t>
            </a:r>
            <a:r xmlns:a="http://schemas.openxmlformats.org/drawingml/2006/main">
              <a:rPr lang="ak" altLang="ko-KR" sz="2800">
                <a:solidFill>
                  <a:srgbClr val="ff0000"/>
                </a:solidFill>
              </a:rPr>
              <a:t>Sɛ wɔbɛkyere Kristofo.</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Asɛm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ak" altLang="ko-KR" sz="3600"/>
              <a:t>Ɔhwee fam na ɔtee nne bi ka kyerɛɛ no sɛ: “Saul, Saul, adɛn nti na wotaa me?”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k" altLang="ko-KR" sz="2800">
                <a:solidFill>
                  <a:schemeClr val="tx1">
                    <a:lumMod val="65000"/>
                    <a:lumOff val="35000"/>
                  </a:schemeClr>
                </a:solidFill>
              </a:rPr>
              <a:t>Asomafoɔ Nnwuma</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9: 1 .</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4. 4.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t>Ɛnnɛ Asɛm</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ak" sz="3600"/>
              <a:t>Yesu ka kyerɛɛ no se, "Mene owusɔre ne nkwa. Deɛ ogye me di no bɛtena ase, sɛ wawu mpo;</a:t>
            </a:r>
            <a:endParaRPr xmlns:a="http://schemas.openxmlformats.org/drawingml/2006/main" altLang="ko-KR" lang="en-US" sz="3600"/>
          </a:p>
          <a:p>
            <a:pPr xmlns:a="http://schemas.openxmlformats.org/drawingml/2006/main" lvl="0">
              <a:defRPr/>
            </a:pPr>
            <a:r xmlns:a="http://schemas.openxmlformats.org/drawingml/2006/main">
              <a:rPr altLang="ko-KR" lang="ak" sz="3600"/>
              <a:t>na obiara a ɔte ase na ɔgye me di no renwu da. So wugye eyi di?"</a:t>
            </a:r>
            <a:endParaRPr xmlns:a="http://schemas.openxmlformats.org/drawingml/2006/main" altLang="ko-KR" lang="en-US" sz="3600"/>
          </a:p>
          <a:p>
            <a:pPr xmlns:a="http://schemas.openxmlformats.org/drawingml/2006/main" lvl="0">
              <a:defRPr/>
            </a:pPr>
            <a:r xmlns:a="http://schemas.openxmlformats.org/drawingml/2006/main">
              <a:rPr altLang="ko-KR" lang="ak"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k" sz="2800">
                <a:solidFill>
                  <a:schemeClr val="tx1">
                    <a:lumMod val="65000"/>
                    <a:lumOff val="35000"/>
                  </a:schemeClr>
                </a:solidFill>
              </a:rPr>
              <a:t>Yohane</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11: 1 .</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25-26 na ɛwɔ hɔ</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ak" altLang="ko-KR" b="1">
                <a:solidFill>
                  <a:schemeClr val="tx1">
                    <a:lumMod val="50000"/>
                    <a:lumOff val="50000"/>
                  </a:schemeClr>
                </a:solidFill>
              </a:rPr>
              <a:t>No. 92 Onyankopɔn Asɛm</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Paulo adamfo pa, Barnaba.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Asɛm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ak" altLang="ko-KR" sz="3600"/>
              <a:t>Nanso Barnaba faa no de no brɛɛ asomafo no. Ɔkaa sɛdeɛ Saul wɔ n’akwantuo mu no hunuu Awurade na Awurade ne no kasaeɛ, ne sɛdeɛ ɔde Yesu din kaa asɛm no wɔ Damasko.</a:t>
            </a:r>
            <a:r xmlns:a="http://schemas.openxmlformats.org/drawingml/2006/main">
              <a:rPr lang="ak"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k" altLang="ko-KR" sz="2800">
                <a:solidFill>
                  <a:schemeClr val="tx1">
                    <a:lumMod val="65000"/>
                    <a:lumOff val="35000"/>
                  </a:schemeClr>
                </a:solidFill>
              </a:rPr>
              <a:t>Asomafoɔ Nnwuma</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Bere a Paulo hyiaa Yesu akyi no, na ɔpɛ sɛ ohyia Yesu asuafo no.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Nanso na Yesu asuafo no suro Paulo. Efisɛ na wonnim sɛ bere a Paulo hyiaa Yesu akyi no, ɔbɛyɛɛ obi a ogye Yesu di.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Barnaba boaa Paulo. “Ohyiaa Yesu ankasa na ɔsakrae koraa!”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"Mahu Paulo nso sɛ ɔreka asɛm wɔ Damasko, baabi a ɔkɔkyeree Kristofo no!" Asuafo no ne Paulo faa nnamfo a ɛnyɛ den.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Ɛno akyi no, Barnaba ne Paulo bɛyɛɛ nnamfo pa na wotuu kwan faa wiase nyinaa boom kaa asɛmpa no.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Adesua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ak" altLang="ko-KR" sz="3200">
                <a:solidFill>
                  <a:schemeClr val="tx1">
                    <a:lumMod val="65000"/>
                    <a:lumOff val="35000"/>
                  </a:schemeClr>
                </a:solidFill>
              </a:rPr>
              <a:t>Paulo a ɔtaa asafo no hyiaa Yesu na ɔbɛyɛɛ onipa foforo, nanso nkurɔfo annye no anni.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k" altLang="ko-KR" sz="3200">
                <a:solidFill>
                  <a:schemeClr val="tx1">
                    <a:lumMod val="65000"/>
                    <a:lumOff val="35000"/>
                  </a:schemeClr>
                </a:solidFill>
              </a:rPr>
              <a:t>Nanso Onyankopɔn siesiee Barnaba yɛɛ no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k" altLang="ko-KR" sz="3200">
                <a:solidFill>
                  <a:schemeClr val="tx1">
                    <a:lumMod val="65000"/>
                    <a:lumOff val="35000"/>
                  </a:schemeClr>
                </a:solidFill>
              </a:rPr>
              <a:t>yɔnko dwumayɛni pa ma Paulo.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k" altLang="ko-KR" sz="3200">
                <a:solidFill>
                  <a:schemeClr val="tx1">
                    <a:lumMod val="65000"/>
                    <a:lumOff val="35000"/>
                  </a:schemeClr>
                </a:solidFill>
              </a:rPr>
              <a:t>Te sɛ Paulo ne Barnaba no, ɛsɛ sɛ yɛyɛ gyidi nnamfo pa na yɛboa yɛn ho yɛn ho.</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ak" altLang="ko-KR" sz="3200"/>
              <a:t>Hena ne Yesu?</a:t>
            </a:r>
            <a:r xmlns:a="http://schemas.openxmlformats.org/drawingml/2006/main">
              <a:rPr lang="ak"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k" altLang="ko-KR" sz="3600">
                <a:solidFill>
                  <a:srgbClr val="0070c0"/>
                </a:solidFill>
              </a:rPr>
              <a:t>Yesu...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ak" altLang="ko-KR" sz="3600">
                <a:solidFill>
                  <a:schemeClr val="tx1">
                    <a:lumMod val="65000"/>
                    <a:lumOff val="35000"/>
                  </a:schemeClr>
                </a:solidFill>
              </a:rPr>
              <a:t>Yesu soma yɛn adamfo bi a obetumi aboa yɛn bere a yɛahyia ɔhaw no.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Quiz 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Hena na ɔboaa Paulo na ɔbɛyɛɛ nnamfo bere a na ɔwɔ ɔhaw mu no?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1 </a:t>
            </a:r>
            <a:r xmlns:a="http://schemas.openxmlformats.org/drawingml/2006/main">
              <a:rPr lang="ak" altLang="ko-KR" sz="2800">
                <a:solidFill>
                  <a:schemeClr val="tx1">
                    <a:lumMod val="65000"/>
                    <a:lumOff val="35000"/>
                  </a:schemeClr>
                </a:solidFill>
              </a:rPr>
              <a:t>Petro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2 </a:t>
            </a:r>
            <a:r xmlns:a="http://schemas.openxmlformats.org/drawingml/2006/main">
              <a:rPr lang="ak" altLang="ko-KR" sz="2800">
                <a:solidFill>
                  <a:schemeClr val="tx1">
                    <a:lumMod val="65000"/>
                    <a:lumOff val="35000"/>
                  </a:schemeClr>
                </a:solidFill>
              </a:rPr>
              <a:t>Yohane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3 </a:t>
            </a:r>
            <a:r xmlns:a="http://schemas.openxmlformats.org/drawingml/2006/main">
              <a:rPr lang="ak" altLang="ko-KR" sz="2800">
                <a:solidFill>
                  <a:schemeClr val="tx1">
                    <a:lumMod val="65000"/>
                    <a:lumOff val="35000"/>
                  </a:schemeClr>
                </a:solidFill>
              </a:rPr>
              <a:t>Barnaba na ɔyɛɛ saa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4 </a:t>
            </a:r>
            <a:r xmlns:a="http://schemas.openxmlformats.org/drawingml/2006/main">
              <a:rPr lang="ak" altLang="ko-KR" sz="2800">
                <a:solidFill>
                  <a:schemeClr val="tx1">
                    <a:lumMod val="65000"/>
                    <a:lumOff val="35000"/>
                  </a:schemeClr>
                </a:solidFill>
              </a:rPr>
              <a:t>Filipo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rgbClr val="ff0000"/>
                </a:solidFill>
              </a:rPr>
              <a:t>3 </a:t>
            </a:r>
            <a:r xmlns:a="http://schemas.openxmlformats.org/drawingml/2006/main">
              <a:rPr lang="ak" altLang="ko-KR" sz="2800">
                <a:solidFill>
                  <a:srgbClr val="ff0000"/>
                </a:solidFill>
              </a:rPr>
              <a:t>Barnaba na ɔyɛɛ saa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ak" altLang="ko-KR" b="1">
                <a:solidFill>
                  <a:schemeClr val="tx1">
                    <a:lumMod val="50000"/>
                    <a:lumOff val="50000"/>
                  </a:schemeClr>
                </a:solidFill>
              </a:rPr>
              <a:t>No. 74 Onyankopɔn Asɛm</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ak" altLang="ko-KR" sz="4400"/>
              <a:t>Yesu Ho Nsakrae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Asɛm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ak" altLang="ko-KR" sz="3600"/>
              <a:t>Nanso Barnaba faa no de no brɛɛ asomafo no. Ɔkaa sɛdeɛ Saulo wɔ n’akwantuo mu no, ɔhunuu Awurade na Awurade ne no kasaeɛ, ne sɛdeɛ ɔde Yesu din kaa asɛm no wɔ Damasko a na onsuro no kyerɛɛ wɔn.</a:t>
            </a:r>
            <a:r xmlns:a="http://schemas.openxmlformats.org/drawingml/2006/main">
              <a:rPr lang="ak"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k" altLang="ko-KR" sz="2800">
                <a:solidFill>
                  <a:schemeClr val="tx1">
                    <a:lumMod val="65000"/>
                    <a:lumOff val="35000"/>
                  </a:schemeClr>
                </a:solidFill>
              </a:rPr>
              <a:t>Asomafoɔ Nnwuma</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ak" altLang="ko-KR" b="1">
                <a:solidFill>
                  <a:schemeClr val="tx1">
                    <a:lumMod val="50000"/>
                    <a:lumOff val="50000"/>
                  </a:schemeClr>
                </a:solidFill>
              </a:rPr>
              <a:t>No. 93 Onyankopɔn Asɛm</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Dorka a wasan aba nkwa mu no.</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Asɛm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ak" altLang="ko-KR" sz="3600"/>
              <a:t>Petro maa wɔn nyinaa fii dan no mu; afei ɔbuu nkotodwe bɔɔ mpaeɛ. Ɔdanee ne ho kyerɛɛ ɔbaa a wawuo no, ɔkaa sɛ, “Tabita, sɔre.” Obuee n’ani, na ɔhunuu Petro no ɔsɔre tenaa ase.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k" altLang="ko-KR" sz="2800">
                <a:solidFill>
                  <a:schemeClr val="tx1">
                    <a:lumMod val="65000"/>
                    <a:lumOff val="35000"/>
                  </a:schemeClr>
                </a:solidFill>
              </a:rPr>
              <a:t>Asomafoɔ Nnwuma</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9: 1 .</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40. Ɔde ne nsa kyerɛɛ ne so</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Ná osuani bi wɔ hɔ a wɔfrɛ no Dorka a na ɔyɛ papa bere nyinaa na ɔboa ahiafo.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Bɛyɛ saa bere no, ɔyaree na owui. N’afipamfo werɛ howee paa na wɔde Petro san bae.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Bere a Petro duu hɔ no, na obiara a ɔboaa no no resu, na ɔde ntade a ne nsa kaa no sɛ akyɛde no rekyerɛ.</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Petro maa wɔn nyinaa fii dan no mu; afei ɔkotow bɔɔ mpae.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Peter kae sɛ: “Dorcas, sɔre!” Obuee n’ani, na ɔsɔre tenaa ase huu Petro. Bere a obiara huu eyi no, n’ani gyei na nnipa pii a wɔwɔ saa akuraa no ase no gyee Yesu dii.</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Adesua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ak" altLang="ko-KR" sz="3200">
                <a:solidFill>
                  <a:schemeClr val="tx1">
                    <a:lumMod val="65000"/>
                    <a:lumOff val="35000"/>
                  </a:schemeClr>
                </a:solidFill>
              </a:rPr>
              <a:t>Ná Petro yɛ Yesu suani, na otumi yɛɛ nea Yesu yɛe no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k" altLang="ko-KR" sz="3200">
                <a:solidFill>
                  <a:schemeClr val="tx1">
                    <a:lumMod val="65000"/>
                    <a:lumOff val="35000"/>
                  </a:schemeClr>
                </a:solidFill>
              </a:rPr>
              <a:t>bere a na ɔwɔ asase yi so no.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k" altLang="ko-KR" sz="3000">
                <a:solidFill>
                  <a:schemeClr val="tx1">
                    <a:lumMod val="65000"/>
                    <a:lumOff val="35000"/>
                  </a:schemeClr>
                </a:solidFill>
              </a:rPr>
              <a:t>Yesu ka kyerɛɛ n’asuafo no sɛ wɔbɛyɛ ade koro no ara a ɔyɛe no.</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ak" altLang="ko-KR" sz="3000">
                <a:solidFill>
                  <a:schemeClr val="tx1">
                    <a:lumMod val="65000"/>
                    <a:lumOff val="35000"/>
                  </a:schemeClr>
                </a:solidFill>
              </a:rPr>
              <a:t>Yɛyɛ Yesu asuafo.</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ak" altLang="ko-KR" sz="3000">
                <a:solidFill>
                  <a:schemeClr val="tx1">
                    <a:lumMod val="65000"/>
                    <a:lumOff val="35000"/>
                  </a:schemeClr>
                </a:solidFill>
              </a:rPr>
              <a:t>Ɛsɛ sɛ yesua na yɛkae nea Yesu yɛe wɔ asase yi so na yɛyɛ nneɛma koro no ara a Yesu yɛe no.</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ak" altLang="ko-KR" sz="3200"/>
              <a:t>Hena ne Yesu?</a:t>
            </a:r>
            <a:r xmlns:a="http://schemas.openxmlformats.org/drawingml/2006/main">
              <a:rPr lang="ak"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k" altLang="ko-KR" sz="3600">
                <a:solidFill>
                  <a:srgbClr val="0070c0"/>
                </a:solidFill>
              </a:rPr>
              <a:t>Yesu...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ak" altLang="ko-KR" sz="3600">
                <a:solidFill>
                  <a:schemeClr val="tx1">
                    <a:lumMod val="65000"/>
                    <a:lumOff val="35000"/>
                  </a:schemeClr>
                </a:solidFill>
              </a:rPr>
              <a:t>Yesu ma n’asuafo tumi sɛnea ɛbɛyɛ a wobetumi aka asɛmpa no.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Asɛm</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ak" sz="3600"/>
              <a:t>Ɛhɔ na wɔsakraa no wɔ wɔn anim. N’anim hyerɛn sɛ owia, na n’atade yɛɛ fitaa te sɛ hann.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k" sz="2800">
                <a:solidFill>
                  <a:schemeClr val="tx1">
                    <a:lumMod val="65000"/>
                    <a:lumOff val="35000"/>
                  </a:schemeClr>
                </a:solidFill>
              </a:rPr>
              <a:t>Mateo</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17: 1 .</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2. 2.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Quiz 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Bere a Petro baa Dorka no, nkurɔfo werɛ howee na dɛn na wɔkyerɛɛ no?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1 </a:t>
            </a:r>
            <a:r xmlns:a="http://schemas.openxmlformats.org/drawingml/2006/main">
              <a:rPr lang="ak" altLang="ko-KR" sz="2800">
                <a:solidFill>
                  <a:schemeClr val="tx1">
                    <a:lumMod val="65000"/>
                    <a:lumOff val="35000"/>
                  </a:schemeClr>
                </a:solidFill>
              </a:rPr>
              <a:t>Ntama a Dorka yɛe.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2 </a:t>
            </a:r>
            <a:r xmlns:a="http://schemas.openxmlformats.org/drawingml/2006/main">
              <a:rPr lang="ak" altLang="ko-KR" sz="2800">
                <a:solidFill>
                  <a:schemeClr val="tx1">
                    <a:lumMod val="65000"/>
                    <a:lumOff val="35000"/>
                  </a:schemeClr>
                </a:solidFill>
              </a:rPr>
              <a:t>Aduan a na Dorka ayɛ.</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3 </a:t>
            </a:r>
            <a:r xmlns:a="http://schemas.openxmlformats.org/drawingml/2006/main">
              <a:rPr lang="ak" altLang="ko-KR" sz="2800">
                <a:solidFill>
                  <a:schemeClr val="tx1">
                    <a:lumMod val="65000"/>
                    <a:lumOff val="35000"/>
                  </a:schemeClr>
                </a:solidFill>
              </a:rPr>
              <a:t>Dorka babarima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4 </a:t>
            </a:r>
            <a:r xmlns:a="http://schemas.openxmlformats.org/drawingml/2006/main">
              <a:rPr lang="ak" altLang="ko-KR" sz="2800">
                <a:solidFill>
                  <a:schemeClr val="tx1">
                    <a:lumMod val="65000"/>
                    <a:lumOff val="35000"/>
                  </a:schemeClr>
                </a:solidFill>
              </a:rPr>
              <a:t>Dorka krataa.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rgbClr val="ff0000"/>
                </a:solidFill>
              </a:rPr>
              <a:t>1 </a:t>
            </a:r>
            <a:r xmlns:a="http://schemas.openxmlformats.org/drawingml/2006/main">
              <a:rPr lang="ak" altLang="ko-KR" sz="2800">
                <a:solidFill>
                  <a:srgbClr val="ff0000"/>
                </a:solidFill>
              </a:rPr>
              <a:t>Ntama a Dorka yɛe.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Asɛm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ak" altLang="ko-KR" sz="3600"/>
              <a:t>Petro maa wɔn nyinaa fii dan no mu; afei ɔbuu nkotodwe bɔɔ mpaeɛ. Ɔdanee ne ho kyerɛɛ ɔbaa a wawuo no, ɔkaa sɛ, “Tabita, sɔre.” Obuee n’ani, na ɔhunuu Petro no ɔsɔre tenaa ase.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k" altLang="ko-KR" sz="2800">
                <a:solidFill>
                  <a:schemeClr val="tx1">
                    <a:lumMod val="65000"/>
                    <a:lumOff val="35000"/>
                  </a:schemeClr>
                </a:solidFill>
              </a:rPr>
              <a:t>Asomafoɔ Nnwuma</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9: 1 .</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40. Ɔde ne nsa kyerɛɛ ne so</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ak" altLang="ko-KR" b="1">
                <a:solidFill>
                  <a:schemeClr val="tx1">
                    <a:lumMod val="50000"/>
                    <a:lumOff val="50000"/>
                  </a:schemeClr>
                </a:solidFill>
              </a:rPr>
              <a:t>No. 94 Onyankopɔn Asɛm</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Kornelio, Amanaman muni bi a wɔagye no nkwa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Asɛm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ak" altLang="ko-KR" sz="3600"/>
              <a:t>Agyidifoɔ a wɔatwa twetia a wɔne Petro aba no ho dwirii wɔn sɛ wɔahwie Honhom Kronkron akyɛdeɛ no agu Amanamanmufoɔ mpo so.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k" altLang="ko-KR" sz="2800">
                <a:solidFill>
                  <a:schemeClr val="tx1">
                    <a:lumMod val="65000"/>
                    <a:lumOff val="35000"/>
                  </a:schemeClr>
                </a:solidFill>
              </a:rPr>
              <a:t>Asomafo no Nnwuma 10: .</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45. Ɔde ne nsa kyerɛɛ ne so</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ak" altLang="ko-KR" sz="2500">
                <a:solidFill>
                  <a:schemeClr val="tx1">
                    <a:lumMod val="65000"/>
                    <a:lumOff val="35000"/>
                  </a:schemeClr>
                </a:solidFill>
              </a:rPr>
              <a:t>Wɔ Kaesarea no, na ɔbarima bi a wɔfrɛ no Kornelio, ɔsraani panyin wɔ nea wɔfrɛ no Italia Asraafo Kuw no mu.</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ak" altLang="ko-KR" sz="2500">
                <a:solidFill>
                  <a:schemeClr val="tx1">
                    <a:lumMod val="65000"/>
                    <a:lumOff val="35000"/>
                  </a:schemeClr>
                </a:solidFill>
              </a:rPr>
              <a:t>Ná ɔne n’abusua nyinaa yɛ ahofamafo na wosuro Onyankopɔn; ofii ayamye mu maa wɔn a wohia mmoa na ɔbɔɔ Onyankopɔn mpae daa.</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Da bi, Kornelio tee Onyankopɔn nne bere a na ɔrebɔ mpae no. “Soma nnipa ma wɔnyɛ ɔbarima a wɔfrɛ no Petro.”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ak" altLang="ko-KR" sz="2400">
                <a:solidFill>
                  <a:schemeClr val="tx1">
                    <a:lumMod val="65000"/>
                    <a:lumOff val="35000"/>
                  </a:schemeClr>
                </a:solidFill>
              </a:rPr>
              <a:t>Saa bere no, Petro nso huu anisoadehu bi wɔ mpaebɔ mu. Onyankopɔn maa no mmoa a wofi soro a Yudafo ntumi nni na ɔhyɛɛ no sɛ onni.</a:t>
            </a:r>
            <a:r xmlns:a="http://schemas.openxmlformats.org/drawingml/2006/main">
              <a:rPr lang="ak" altLang="en-US" sz="2400">
                <a:solidFill>
                  <a:schemeClr val="tx1">
                    <a:lumMod val="65000"/>
                    <a:lumOff val="35000"/>
                  </a:schemeClr>
                </a:solidFill>
              </a:rPr>
              <a:t> </a:t>
            </a:r>
            <a:r xmlns:a="http://schemas.openxmlformats.org/drawingml/2006/main">
              <a:rPr lang="ak" altLang="ko-KR" sz="2400">
                <a:solidFill>
                  <a:schemeClr val="tx1">
                    <a:lumMod val="65000"/>
                    <a:lumOff val="35000"/>
                  </a:schemeClr>
                </a:solidFill>
              </a:rPr>
              <a:t>“Mmfrɛ biribiara a Onyankopɔn atew ho nte.”</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Awiei koraa no, Petro dii mmarima a Kornelio somaa wɔn no akyi kɔɔ Kornelio fie.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ak" altLang="ko-KR" sz="2400">
                <a:solidFill>
                  <a:schemeClr val="tx1">
                    <a:lumMod val="65000"/>
                    <a:lumOff val="35000"/>
                  </a:schemeClr>
                </a:solidFill>
              </a:rPr>
              <a:t>Petro kaa Yesu ne asɛmpa no kyerɛɛ Kornelio ne n’abusua. Afei Honhom Kronkron no siane baa wɔn so. Ɔnam eyi a ɔhwɛɛ so hui; "Amanaman mpo betumi agye wɔn nkwa sɛ wogye Yesu di a!"</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Adesua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ak" altLang="ko-KR" sz="3400">
                <a:solidFill>
                  <a:schemeClr val="tx1">
                    <a:lumMod val="65000"/>
                    <a:lumOff val="35000"/>
                  </a:schemeClr>
                </a:solidFill>
              </a:rPr>
              <a:t>Petro susuwii sɛ Yudafo nkutoo na wobetumi agye Yesu adi na wɔagye wɔn nkwa.</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ak" altLang="ko-KR" sz="3400">
                <a:solidFill>
                  <a:schemeClr val="tx1">
                    <a:lumMod val="65000"/>
                    <a:lumOff val="35000"/>
                  </a:schemeClr>
                </a:solidFill>
              </a:rPr>
              <a:t>Nanso Onyankopɔn asɛmpa no nni nyiyim biara wɔ wiase nnipa nyinaa mu.</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ak" altLang="ko-KR" sz="3400">
                <a:solidFill>
                  <a:schemeClr val="tx1">
                    <a:lumMod val="65000"/>
                    <a:lumOff val="35000"/>
                  </a:schemeClr>
                </a:solidFill>
              </a:rPr>
              <a:t>Ɛsɛ sɛ yɛka asɛmpa no kyerɛ obiara a ɔwɔ wiase sɛnea ɛbɛyɛ a wobetumi agye wɔn nkwa.</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Yesu faa Petro, Yakobo ne Yohane kaa ne ho, na odii wɔn anim foroo bepɔw tenten bi a wɔn nkutoo.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ak" altLang="ko-KR" sz="3200"/>
              <a:t>Hena ne Yesu?</a:t>
            </a:r>
            <a:r xmlns:a="http://schemas.openxmlformats.org/drawingml/2006/main">
              <a:rPr lang="ak"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k" altLang="ko-KR" sz="3600">
                <a:solidFill>
                  <a:srgbClr val="0070c0"/>
                </a:solidFill>
              </a:rPr>
              <a:t>Yesu...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ak" altLang="ko-KR" sz="3600">
                <a:solidFill>
                  <a:schemeClr val="tx1">
                    <a:lumMod val="65000"/>
                    <a:lumOff val="35000"/>
                  </a:schemeClr>
                </a:solidFill>
              </a:rPr>
              <a:t>Yesu de nkwagye ma obiara a ogye no di, a ɔman a ofi anaa dibea mfa ho.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solidFill>
                  <a:srgbClr val="ff0000"/>
                </a:solidFill>
              </a:rPr>
              <a:t>Ɛnnɛ Quiz 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Anisoadehu bɛn na Petro hui bere a na ɔrebɔ mpae no?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1 </a:t>
            </a:r>
            <a:r xmlns:a="http://schemas.openxmlformats.org/drawingml/2006/main">
              <a:rPr lang="ak" altLang="ko-KR" sz="2800">
                <a:solidFill>
                  <a:schemeClr val="tx1">
                    <a:lumMod val="65000"/>
                    <a:lumOff val="35000"/>
                  </a:schemeClr>
                </a:solidFill>
              </a:rPr>
              <a:t>Yesu a ɔresian afi soro.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2 </a:t>
            </a:r>
            <a:r xmlns:a="http://schemas.openxmlformats.org/drawingml/2006/main">
              <a:rPr lang="ak" altLang="ko-KR" sz="2800">
                <a:solidFill>
                  <a:schemeClr val="tx1">
                    <a:lumMod val="65000"/>
                    <a:lumOff val="35000"/>
                  </a:schemeClr>
                </a:solidFill>
              </a:rPr>
              <a:t>Bible a efi soro resiane.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3 </a:t>
            </a:r>
            <a:r xmlns:a="http://schemas.openxmlformats.org/drawingml/2006/main">
              <a:rPr lang="ak" altLang="ko-KR" sz="2800">
                <a:solidFill>
                  <a:schemeClr val="tx1">
                    <a:lumMod val="65000"/>
                    <a:lumOff val="35000"/>
                  </a:schemeClr>
                </a:solidFill>
              </a:rPr>
              <a:t>Abɔfoɔ a wɔresian afiri soro.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4 </a:t>
            </a:r>
            <a:r xmlns:a="http://schemas.openxmlformats.org/drawingml/2006/main">
              <a:rPr lang="ak" altLang="ko-KR" sz="2800">
                <a:solidFill>
                  <a:schemeClr val="tx1">
                    <a:lumMod val="65000"/>
                    <a:lumOff val="35000"/>
                  </a:schemeClr>
                </a:solidFill>
              </a:rPr>
              <a:t>Mmoa a Yudafoɔ ntumi nni no firi soro siane baeɛ.</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rgbClr val="ff0000"/>
                </a:solidFill>
              </a:rPr>
              <a:t>4 </a:t>
            </a:r>
            <a:r xmlns:a="http://schemas.openxmlformats.org/drawingml/2006/main">
              <a:rPr lang="ak" altLang="ko-KR" sz="2800">
                <a:solidFill>
                  <a:srgbClr val="ff0000"/>
                </a:solidFill>
              </a:rPr>
              <a:t>Mmoa a Yudafoɔ ntumi nni no firi soro siane baeɛ.</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Asɛm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ak" altLang="ko-KR" sz="3600"/>
              <a:t>Agyidifoɔ a wɔatwa twetia a wɔne Petro aba no ho dwirii wɔn sɛ wɔahwie Honhom Kronkron akyɛdeɛ no agu Amanamanmufoɔ mpo so.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k" altLang="ko-KR" sz="2800">
                <a:solidFill>
                  <a:schemeClr val="tx1">
                    <a:lumMod val="65000"/>
                    <a:lumOff val="35000"/>
                  </a:schemeClr>
                </a:solidFill>
              </a:rPr>
              <a:t>Asomafo no Nnwuma 10: .</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45. Ɔde ne nsa kyerɛɛ ne so</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ak" altLang="ko-KR" b="1">
                <a:solidFill>
                  <a:schemeClr val="tx1">
                    <a:lumMod val="50000"/>
                    <a:lumOff val="50000"/>
                  </a:schemeClr>
                </a:solidFill>
              </a:rPr>
              <a:t>No. 95 Onyankopɔn Asɛm</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Nnwom a Wɔto</a:t>
            </a:r>
            <a:endParaRPr xmlns:a="http://schemas.openxmlformats.org/drawingml/2006/main" lang="en-US" altLang="ko-KR" sz="4000"/>
          </a:p>
          <a:p>
            <a:pPr xmlns:a="http://schemas.openxmlformats.org/drawingml/2006/main" algn="ctr">
              <a:defRPr/>
            </a:pPr>
            <a:r xmlns:a="http://schemas.openxmlformats.org/drawingml/2006/main">
              <a:rPr lang="ak" altLang="ko-KR" sz="4000"/>
              <a:t>wɔ afiase hɔ mpo</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Asɛm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ak" altLang="ko-KR" sz="3600"/>
              <a:t>Bɛyɛ anadwo fã no, na Paulo ne Silas rebɔ mpae na wɔreto nnwom ama Onyankopɔn, na nneduafo afoforo no nso retie wɔn.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k" altLang="ko-KR" sz="2800">
                <a:solidFill>
                  <a:schemeClr val="tx1">
                    <a:lumMod val="65000"/>
                    <a:lumOff val="35000"/>
                  </a:schemeClr>
                </a:solidFill>
              </a:rPr>
              <a:t>Asomafoɔ Nnwuma</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16: 1 .</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25. Ɔde ne nsa kyerɛɛ ne so</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Paulo ne Silas yɛɛ nea wobetumi biara de kaa asɛmpa no wɔ Filipi. Nanso nnipa a wɔtan no boroo Paulo ne Silas de wɔn guu afiase.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Paulo ne Silas bɔɔ mpae yii Onyankopɔn ayɛ wɔ afiase mpo. Obiara a ɔwɔ afiase hɔ no tiee eyi.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Afei mpofirim ara asasewosow kɛse bi sii araa ma afiase apon no nyinaa buei. Na afiasehwɛfo no haw paa efisɛ na osusuw sɛ nneduafo no aguan.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Paulo teɛɛm sɛ, “Mma ɛnhaw wo! Yɛn nyinaa wɔ ha!” “Owura, dɛn na ɛsɛ sɛ meyɛ na ama wɔagye me nkwa?” Afiase sohwɛfo no bisae.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"Gye Awurade Yesu di. Afei wo ne w'abusua begye nkwa!" Anadwo dɔnhwerew no mu no, afiasehwɛfo no faa wɔn na ɔhohoroo wɔn akuru; afei amonom hɔ ara wɔbɔɔ ɔne n’abusua nyinaa asu.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Ɛhɔ na wɔsakraa no wɔ wɔn anim. N’anim hyerɛn sɛ owia, na n’atade yɛɛ fitaa te sɛ hann.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Adesua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ak" altLang="ko-KR" sz="2900">
                <a:solidFill>
                  <a:schemeClr val="tx1">
                    <a:lumMod val="65000"/>
                    <a:lumOff val="35000"/>
                  </a:schemeClr>
                </a:solidFill>
              </a:rPr>
              <a:t>Paulo ne Silas abam ammu na wɔbɔɔ mpae na wɔkamfoo wɔn, .</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ak" altLang="ko-KR" sz="2900">
                <a:solidFill>
                  <a:schemeClr val="tx1">
                    <a:lumMod val="65000"/>
                    <a:lumOff val="35000"/>
                  </a:schemeClr>
                </a:solidFill>
              </a:rPr>
              <a:t>ɛwom mpo sɛ wɔhwee wɔn ma wowuwui de.</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ak" altLang="ko-KR" sz="2900">
                <a:solidFill>
                  <a:schemeClr val="tx1">
                    <a:lumMod val="65000"/>
                    <a:lumOff val="35000"/>
                  </a:schemeClr>
                </a:solidFill>
              </a:rPr>
              <a:t>Afei Onyankopɔn buee afiase pon no na ɔmaa wɔn hokwan sɛ wɔnka asɛmpa no</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ak" altLang="ko-KR" sz="2900">
                <a:solidFill>
                  <a:schemeClr val="tx1">
                    <a:lumMod val="65000"/>
                    <a:lumOff val="35000"/>
                  </a:schemeClr>
                </a:solidFill>
              </a:rPr>
              <a:t>de kɔma afiasehwɛfo no ne n’abusua.</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ak" altLang="ko-KR" sz="2900">
                <a:solidFill>
                  <a:schemeClr val="tx1">
                    <a:lumMod val="65000"/>
                    <a:lumOff val="35000"/>
                  </a:schemeClr>
                </a:solidFill>
              </a:rPr>
              <a:t>Mmere bi wɔ hɔ a yɛwɔ ɔhaw mu, nso.</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ak" altLang="ko-KR" sz="2900">
                <a:solidFill>
                  <a:schemeClr val="tx1">
                    <a:lumMod val="65000"/>
                    <a:lumOff val="35000"/>
                  </a:schemeClr>
                </a:solidFill>
              </a:rPr>
              <a:t>Na sɛ woannya wo ho na woankɔ mpaebɔ ne ayeyi mu a, Onyankopɔn begye wo nkwa</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ak" altLang="ko-KR" sz="2900">
                <a:solidFill>
                  <a:schemeClr val="tx1">
                    <a:lumMod val="65000"/>
                    <a:lumOff val="35000"/>
                  </a:schemeClr>
                </a:solidFill>
              </a:rPr>
              <a:t>wɔ ɔkwan a ɛyɛ nwonwa so.</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ak" altLang="ko-KR" sz="3200"/>
              <a:t>Hena ne Yesu?</a:t>
            </a:r>
            <a:r xmlns:a="http://schemas.openxmlformats.org/drawingml/2006/main">
              <a:rPr lang="ak"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k" altLang="ko-KR" sz="3600">
                <a:solidFill>
                  <a:srgbClr val="0070c0"/>
                </a:solidFill>
              </a:rPr>
              <a:t>Yesu...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ak" altLang="ko-KR" sz="3600">
                <a:solidFill>
                  <a:schemeClr val="tx1">
                    <a:lumMod val="65000"/>
                    <a:lumOff val="35000"/>
                  </a:schemeClr>
                </a:solidFill>
              </a:rPr>
              <a:t>Yesu ma me tumi a mede bedi nsɛnnennen ne ahokyere nyinaa so.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Quiz 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Dɛn na Paulo ne Silas yɛe wɔ afiase??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1 </a:t>
            </a:r>
            <a:r xmlns:a="http://schemas.openxmlformats.org/drawingml/2006/main">
              <a:rPr lang="ak" altLang="ko-KR" sz="2800">
                <a:solidFill>
                  <a:schemeClr val="tx1">
                    <a:lumMod val="65000"/>
                    <a:lumOff val="35000"/>
                  </a:schemeClr>
                </a:solidFill>
              </a:rPr>
              <a:t>Na wɔresu.</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2 </a:t>
            </a:r>
            <a:r xmlns:a="http://schemas.openxmlformats.org/drawingml/2006/main">
              <a:rPr lang="ak" altLang="ko-KR" sz="2800">
                <a:solidFill>
                  <a:schemeClr val="tx1">
                    <a:lumMod val="65000"/>
                    <a:lumOff val="35000"/>
                  </a:schemeClr>
                </a:solidFill>
              </a:rPr>
              <a:t>Wɔsrɛɛ wɔn nkwa.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3 </a:t>
            </a:r>
            <a:r xmlns:a="http://schemas.openxmlformats.org/drawingml/2006/main">
              <a:rPr lang="ak" altLang="ko-KR" sz="2800">
                <a:solidFill>
                  <a:schemeClr val="tx1">
                    <a:lumMod val="65000"/>
                    <a:lumOff val="35000"/>
                  </a:schemeClr>
                </a:solidFill>
              </a:rPr>
              <a:t>Wɔn abam bui.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4 </a:t>
            </a:r>
            <a:r xmlns:a="http://schemas.openxmlformats.org/drawingml/2006/main">
              <a:rPr lang="ak" altLang="ko-KR" sz="2800">
                <a:solidFill>
                  <a:schemeClr val="tx1">
                    <a:lumMod val="65000"/>
                    <a:lumOff val="35000"/>
                  </a:schemeClr>
                </a:solidFill>
              </a:rPr>
              <a:t>Wɔbɔɔ mpae na wɔtoo nnwom.</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rgbClr val="ff0000"/>
                </a:solidFill>
              </a:rPr>
              <a:t>4 </a:t>
            </a:r>
            <a:r xmlns:a="http://schemas.openxmlformats.org/drawingml/2006/main">
              <a:rPr lang="ak" altLang="ko-KR" sz="2800">
                <a:solidFill>
                  <a:srgbClr val="ff0000"/>
                </a:solidFill>
              </a:rPr>
              <a:t>Wɔbɔɔ mpae na wɔtoo nnwom.</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Asɛm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ak" altLang="ko-KR" sz="3600"/>
              <a:t>Bɛyɛ anadwo fã no, na Paulo ne Silas rebɔ mpae na wɔreto nnwom ama Onyankopɔn, na nneduafo afoforo no nso retie wɔn.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k" altLang="ko-KR" sz="2800">
                <a:solidFill>
                  <a:schemeClr val="tx1">
                    <a:lumMod val="65000"/>
                    <a:lumOff val="35000"/>
                  </a:schemeClr>
                </a:solidFill>
              </a:rPr>
              <a:t>Asomafoɔ Nnwuma</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16: 1 .</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25. Ɔde ne nsa kyerɛɛ ne so</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ak" altLang="ko-KR" b="1">
                <a:solidFill>
                  <a:schemeClr val="tx1">
                    <a:lumMod val="50000"/>
                    <a:lumOff val="50000"/>
                  </a:schemeClr>
                </a:solidFill>
              </a:rPr>
              <a:t>No. 96 Onyankopɔn Asɛm</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Paulo Kaa Asɛmpa no kyerɛɛ Ɔhene no</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Asɛm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ak" altLang="ko-KR" sz="3600"/>
              <a:t>Paulo buae sɛ, "Bere tiaa anaa bere tenten--mebɔ Onyankopɔn mpae sɛ ɛnyɛ wo nko na mmom wɔn a wɔretie me nnɛ nyinaa abɛyɛ nea meyɛ, gye nkɔnsɔnkɔnsɔn yi."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k" altLang="ko-KR" sz="2800">
                <a:solidFill>
                  <a:schemeClr val="tx1">
                    <a:lumMod val="65000"/>
                    <a:lumOff val="35000"/>
                  </a:schemeClr>
                </a:solidFill>
              </a:rPr>
              <a:t>Asomafoɔ Nnwuma</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26: 1 .</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29. Ɔde ne nsa kyerɛɛ ne so</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Paulo kaa asɛmpa no na awiei koraa no ɔbɛyɛɛ ɔdeduani wɔ Yerusalem. Ɔhene Agripa bisaa ɔdeduani Paulo bɔne ho asɛm.</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“Wowɔ kwan sɛ wobɛkasa ama wo ho!” Agripa maa Paulo bere a ɔde befi ase ayi ne ho ano.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Paulo de hokwan no kaa asɛmpa no. "O ɔhene, mewɔ anidaso sɛ ebia wobɛyɛ sɛ me gye nkɔnsɔnkɔnsɔn yi!"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Ɔhene no anhu bɔne biara wɔ Paulo ho. Paulo pɛe sɛ ɔkɔ Roma kɔka asɛmpa no kyerɛ Ɔhempɔn no..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Saa bere no ara na Mose ne Elia puei wɔn anim, na wɔne Yesu rekasa.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Awiei koraa no, Paulo de asɛm no kɔdan Roma ɔhempɔn no. Bere a Paulo yɛ ɔdeduani no, ɔforoo hyɛmma sɛ ɔrekɔ Roma ɔhempɔn no nkyɛn.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Adesua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ak" altLang="ko-KR" sz="3200">
                <a:solidFill>
                  <a:schemeClr val="tx1">
                    <a:lumMod val="65000"/>
                    <a:lumOff val="35000"/>
                  </a:schemeClr>
                </a:solidFill>
              </a:rPr>
              <a:t>Ná Paulo yɛ ɔdeduani, nanso ɔde ahantan kaa asɛmpa no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k" altLang="ko-KR" sz="3200">
                <a:solidFill>
                  <a:schemeClr val="tx1">
                    <a:lumMod val="65000"/>
                    <a:lumOff val="35000"/>
                  </a:schemeClr>
                </a:solidFill>
              </a:rPr>
              <a:t>n’ankasa asɛnni ɔhene anim.</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k" altLang="ko-KR" sz="3200">
                <a:solidFill>
                  <a:schemeClr val="tx1">
                    <a:lumMod val="65000"/>
                    <a:lumOff val="35000"/>
                  </a:schemeClr>
                </a:solidFill>
              </a:rPr>
              <a:t>Efisɛ na n’ani nwu asɛmpa no ho, na ogye dii sɛ ɛyɛ nokware a ɛyɛ ahantan.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k" altLang="ko-KR" sz="3200">
                <a:solidFill>
                  <a:schemeClr val="tx1">
                    <a:lumMod val="65000"/>
                    <a:lumOff val="35000"/>
                  </a:schemeClr>
                </a:solidFill>
              </a:rPr>
              <a:t>Ɛsɛ sɛ yetumi de ahotoso ne akokoduru ka Yesu Asɛmpa no kyerɛ obiara a yebehyia no.</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ak" altLang="ko-KR" sz="3200"/>
              <a:t>Hena ne Yesu ?</a:t>
            </a:r>
            <a:r xmlns:a="http://schemas.openxmlformats.org/drawingml/2006/main">
              <a:rPr lang="ak"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k" altLang="ko-KR" sz="3600">
                <a:solidFill>
                  <a:srgbClr val="0070c0"/>
                </a:solidFill>
              </a:rPr>
              <a:t>Yesu...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ak" altLang="ko-KR" sz="3600">
                <a:solidFill>
                  <a:schemeClr val="tx1">
                    <a:lumMod val="65000"/>
                    <a:lumOff val="35000"/>
                  </a:schemeClr>
                </a:solidFill>
              </a:rPr>
              <a:t>Yesu korɔn sen onipa a ɔkorɔn sen biara wɔ wiase no koraa.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Quiz 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Dɛn na Paulo yɛe bere a Paulo asɛnni hene no maa no kwan ma ɔkasae no?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1 </a:t>
            </a:r>
            <a:r xmlns:a="http://schemas.openxmlformats.org/drawingml/2006/main">
              <a:rPr lang="ak" altLang="ko-KR" sz="2800">
                <a:solidFill>
                  <a:schemeClr val="tx1">
                    <a:lumMod val="65000"/>
                    <a:lumOff val="35000"/>
                  </a:schemeClr>
                </a:solidFill>
              </a:rPr>
              <a:t>Ɔkaa Yesu Asɛmpa no.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2 </a:t>
            </a:r>
            <a:r xmlns:a="http://schemas.openxmlformats.org/drawingml/2006/main">
              <a:rPr lang="ak" altLang="ko-KR" sz="2800">
                <a:solidFill>
                  <a:schemeClr val="tx1">
                    <a:lumMod val="65000"/>
                    <a:lumOff val="35000"/>
                  </a:schemeClr>
                </a:solidFill>
              </a:rPr>
              <a:t>Ɔbɔɔ onipa bɔne bi sobo.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3 </a:t>
            </a:r>
            <a:r xmlns:a="http://schemas.openxmlformats.org/drawingml/2006/main">
              <a:rPr lang="ak" altLang="ko-KR" sz="2800">
                <a:solidFill>
                  <a:schemeClr val="tx1">
                    <a:lumMod val="65000"/>
                    <a:lumOff val="35000"/>
                  </a:schemeClr>
                </a:solidFill>
              </a:rPr>
              <a:t>Ɔsrɛɛ sɛ wɔmma no kwan.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4 </a:t>
            </a:r>
            <a:r xmlns:a="http://schemas.openxmlformats.org/drawingml/2006/main">
              <a:rPr lang="ak" altLang="ko-KR" sz="2800">
                <a:solidFill>
                  <a:schemeClr val="tx1">
                    <a:lumMod val="65000"/>
                    <a:lumOff val="35000"/>
                  </a:schemeClr>
                </a:solidFill>
              </a:rPr>
              <a:t>Ɔbɔɔ mpae na ɔtoo nnwom.</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rgbClr val="ff0000"/>
                </a:solidFill>
              </a:rPr>
              <a:t>1 </a:t>
            </a:r>
            <a:r xmlns:a="http://schemas.openxmlformats.org/drawingml/2006/main">
              <a:rPr lang="ak" altLang="ko-KR" sz="2800">
                <a:solidFill>
                  <a:srgbClr val="ff0000"/>
                </a:solidFill>
              </a:rPr>
              <a:t>Ɔkaa Yesu Asɛmpa no.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Asɛm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ak" altLang="ko-KR" sz="3600"/>
              <a:t>Paulo buae sɛ, "Bere tiaa anaa bere tenten--mebɔ Onyankopɔn mpae sɛ ɛnyɛ wo nko na mmom wɔn a wɔretie me nnɛ nyinaa abɛyɛ nea meyɛ, gye nkɔnsɔnkɔnsɔn yi."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k" altLang="ko-KR" sz="2800">
                <a:solidFill>
                  <a:schemeClr val="tx1">
                    <a:lumMod val="65000"/>
                    <a:lumOff val="35000"/>
                  </a:schemeClr>
                </a:solidFill>
              </a:rPr>
              <a:t>Asomafoɔ Nnwuma</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26: 1 .</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29. Ɔde ne nsa kyerɛɛ ne so</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ak" altLang="ko-KR" b="1">
                <a:solidFill>
                  <a:schemeClr val="tx1">
                    <a:lumMod val="50000"/>
                    <a:lumOff val="50000"/>
                  </a:schemeClr>
                </a:solidFill>
              </a:rPr>
              <a:t>No. 97 Onyankopɔn Asɛm</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Hyɛn no Remem!</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Asɛm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ak" altLang="ko-KR" sz="3600"/>
              <a:t>na ɔkaa sɛ, ‘Nsuro, Paulo. Ɛsɛ sɛ wugyina Kaesare anim; na Onyankopɔn adom ama mo wɔn a wɔne mo fa po so hyɛn no nyinaa nkwa.’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k" altLang="ko-KR" sz="2800">
                <a:solidFill>
                  <a:schemeClr val="tx1">
                    <a:lumMod val="65000"/>
                    <a:lumOff val="35000"/>
                  </a:schemeClr>
                </a:solidFill>
              </a:rPr>
              <a:t>Asomafoɔ Nnwuma</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27: 1 .</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24. Ɔde ne nsa kyerɛɛ ne so</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Wɔde Paulo ne nneduafo afoforo no faa po so hyɛn kɔɔ Roma.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Nanso, na hyɛn no wɔ asiane mu sɛ ɛbɛmem esiane ahum no nti. Ehu nti obiara ho popoe.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Paulo bɔɔ Onyankopɔn mpae na ɔka kyerɛɛ nkurɔfo. "Nsuro. Onyankopɔn kaa sɛ obiara renwu."</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Ɛnne bi fi mununkum no mu kaa sɛ, “Oyi ne me Ba a medɔ no; ne ho m’ani agye yiye. Muntie no!”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Hyɛn no memee, nanso sɛnea Paulo kae no, na nkurɔfo no nyinaa betumi asi fam wɔ supɔw no so a obiara anwu.</a:t>
            </a:r>
            <a:r xmlns:a="http://schemas.openxmlformats.org/drawingml/2006/main">
              <a:rPr lang="ak"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Paulo kaa Yesu ho asɛm wɔ supɔw no so na ɔhyɛɛ Onyankopɔn anuonyam.</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Adesua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ak" altLang="ko-KR" sz="3200">
                <a:solidFill>
                  <a:schemeClr val="tx1">
                    <a:lumMod val="65000"/>
                    <a:lumOff val="35000"/>
                  </a:schemeClr>
                </a:solidFill>
              </a:rPr>
              <a:t>Paulo bɔɔ mpae, hyɛɛ afoforo nkuran, wɔ ahokyere bere mu mpo bere a na hyɛn no remem no.</a:t>
            </a:r>
            <a:r xmlns:a="http://schemas.openxmlformats.org/drawingml/2006/main">
              <a:rPr lang="ak" altLang="en-US" sz="3200">
                <a:solidFill>
                  <a:schemeClr val="tx1">
                    <a:lumMod val="65000"/>
                    <a:lumOff val="35000"/>
                  </a:schemeClr>
                </a:solidFill>
              </a:rPr>
              <a:t> </a:t>
            </a:r>
            <a:r xmlns:a="http://schemas.openxmlformats.org/drawingml/2006/main">
              <a:rPr lang="ak" altLang="ko-KR" sz="3200">
                <a:solidFill>
                  <a:schemeClr val="tx1">
                    <a:lumMod val="65000"/>
                    <a:lumOff val="35000"/>
                  </a:schemeClr>
                </a:solidFill>
              </a:rPr>
              <a:t>Awiei koraa no, wogyee wɔn nyinaa nkwa, .</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k" altLang="ko-KR" sz="3200">
                <a:solidFill>
                  <a:schemeClr val="tx1">
                    <a:lumMod val="65000"/>
                    <a:lumOff val="35000"/>
                  </a:schemeClr>
                </a:solidFill>
              </a:rPr>
              <a:t>sɛnea Paulo kae no ara pɛ.</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k" altLang="ko-KR" sz="3200">
                <a:solidFill>
                  <a:schemeClr val="tx1">
                    <a:lumMod val="65000"/>
                    <a:lumOff val="35000"/>
                  </a:schemeClr>
                </a:solidFill>
              </a:rPr>
              <a:t>Onyankopɔn nkurɔfoɔ na ɛyɛ wɔn asɛdeɛ sɛ wɔnam mpaebɔ so de Onyankopɔn apɛdeɛ kɔma wiase no ne Onyankopɔn nkwagyeɛ ho asɛmpa no.</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ak" altLang="ko-KR" sz="3200"/>
              <a:t>Hena ne Yesu?</a:t>
            </a:r>
            <a:r xmlns:a="http://schemas.openxmlformats.org/drawingml/2006/main">
              <a:rPr lang="ak"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k" altLang="ko-KR" sz="3600">
                <a:solidFill>
                  <a:srgbClr val="0070c0"/>
                </a:solidFill>
              </a:rPr>
              <a:t>Yesu yɛ..</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ak" altLang="ko-KR" sz="3600">
                <a:solidFill>
                  <a:schemeClr val="tx1">
                    <a:lumMod val="65000"/>
                    <a:lumOff val="35000"/>
                  </a:schemeClr>
                </a:solidFill>
              </a:rPr>
              <a:t>Yesu ne wiase nkwa nyinaa wura. Biribiara nwu a ɔmma ho kwan.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Quiz 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Dɛn na Paulo yɛe bere a hyɛn no hyiaa ahum no?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1 </a:t>
            </a:r>
            <a:r xmlns:a="http://schemas.openxmlformats.org/drawingml/2006/main">
              <a:rPr lang="ak" altLang="ko-KR" sz="2800">
                <a:solidFill>
                  <a:schemeClr val="tx1">
                    <a:lumMod val="65000"/>
                    <a:lumOff val="35000"/>
                  </a:schemeClr>
                </a:solidFill>
              </a:rPr>
              <a:t>Ɔteɛɛm.</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2 </a:t>
            </a:r>
            <a:r xmlns:a="http://schemas.openxmlformats.org/drawingml/2006/main">
              <a:rPr lang="ak" altLang="ko-KR" sz="2800">
                <a:solidFill>
                  <a:schemeClr val="tx1">
                    <a:lumMod val="65000"/>
                    <a:lumOff val="35000"/>
                  </a:schemeClr>
                </a:solidFill>
              </a:rPr>
              <a:t>Ohuruw kɔɔ po no mu.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3 </a:t>
            </a:r>
            <a:r xmlns:a="http://schemas.openxmlformats.org/drawingml/2006/main">
              <a:rPr lang="ak" altLang="ko-KR" sz="2800">
                <a:solidFill>
                  <a:schemeClr val="tx1">
                    <a:lumMod val="65000"/>
                    <a:lumOff val="35000"/>
                  </a:schemeClr>
                </a:solidFill>
              </a:rPr>
              <a:t>Ɔne wimhyɛnkafo no koe.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4 </a:t>
            </a:r>
            <a:r xmlns:a="http://schemas.openxmlformats.org/drawingml/2006/main">
              <a:rPr lang="ak" altLang="ko-KR" sz="2800">
                <a:solidFill>
                  <a:schemeClr val="tx1">
                    <a:lumMod val="65000"/>
                    <a:lumOff val="35000"/>
                  </a:schemeClr>
                </a:solidFill>
              </a:rPr>
              <a:t>Ɔbɔɔ Onyankopɔn mpae.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rgbClr val="ff0000"/>
                </a:solidFill>
              </a:rPr>
              <a:t>4 </a:t>
            </a:r>
            <a:r xmlns:a="http://schemas.openxmlformats.org/drawingml/2006/main">
              <a:rPr lang="ak" altLang="ko-KR" sz="2800">
                <a:solidFill>
                  <a:srgbClr val="ff0000"/>
                </a:solidFill>
              </a:rPr>
              <a:t>Ɔbɔɔ Onyankopɔn mpae.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Asɛm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ak" altLang="ko-KR" sz="3600"/>
              <a:t>na ɔkaa sɛ, ‘Nsuro, Paulo. Ɛsɛ sɛ wugyina Kaesare anim; na Onyankopɔn adom ama mo wɔn a wɔne mo fa po so hyɛn no nyinaa nkwa.’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k" altLang="ko-KR" sz="2800">
                <a:solidFill>
                  <a:schemeClr val="tx1">
                    <a:lumMod val="65000"/>
                    <a:lumOff val="35000"/>
                  </a:schemeClr>
                </a:solidFill>
              </a:rPr>
              <a:t>Asomafoɔ Nnwuma</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27: 1 .</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24. Ɔde ne nsa kyerɛɛ ne so</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ak" altLang="ko-KR" b="1">
                <a:solidFill>
                  <a:schemeClr val="tx1">
                    <a:lumMod val="50000"/>
                    <a:lumOff val="50000"/>
                  </a:schemeClr>
                </a:solidFill>
              </a:rPr>
              <a:t>No. 98 Onyankopɔn Asɛm</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Paulo Adesrɛ a Ɔde Ma Onesimo no</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Asɛm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ak" altLang="ko-KR" sz="3600"/>
              <a:t>Mede me ba Onesimo a ɔbɛyɛɛ me ba bere a na meda nkɔnsɔnkɔnsɔn mu no.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k" altLang="ko-KR" sz="2800">
                <a:solidFill>
                  <a:schemeClr val="tx1">
                    <a:lumMod val="65000"/>
                    <a:lumOff val="35000"/>
                  </a:schemeClr>
                </a:solidFill>
              </a:rPr>
              <a:t>Filemon</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Ná Onesimo yɛ Filemon akoa. Nanso owiawiaa ne ho fii adi a na ne wura no amma kwan sɛ ɔbɛkɔ Roma.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Onesimo hyiaa Paulo a wɔde no ato afiase wɔ Roma no. Paulo kaa asɛmpa no kyerɛɛ no, na ɔbɛgyee Yesu dii.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Bere a wɔtee eyi no, wɔn anim butubutuw fam, na ehu aka wɔn. Yesu kaa sɛ, “Nsuro.” Bere a wɔmaa wɔn ani so no, wɔanhu obiara gye Yesu.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Paulo ka kyerɛɛ Onesimo sɛ ɔnkɔ ne wura Filemon nkyɛn nkɔsrɛ bɔne fafiri. Na Paulo ka kyerɛɛ Onesimo sɛ ɔntra ase sɛ Yesu gyidini.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Onesimo haw ne ho. Efisɛ saa bere no, akoa a waguan no, ne wura na okum no.</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Paulo kyerɛw krataa maa Onesimo kɔmaa ne wura Filemon sɛ ɔmfa bɔne nkyɛ no. Saa krataa yi yɛ ‘Filemon’ wɔ Bible mu.</a:t>
            </a:r>
            <a:r xmlns:a="http://schemas.openxmlformats.org/drawingml/2006/main">
              <a:rPr lang="ak"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Adesua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ak" altLang="ko-KR" sz="3200">
                <a:solidFill>
                  <a:schemeClr val="tx1">
                    <a:lumMod val="65000"/>
                    <a:lumOff val="35000"/>
                  </a:schemeClr>
                </a:solidFill>
              </a:rPr>
              <a:t>Paulo san de Onesimo ne Filemon ntam abusuabɔ a asɛe no bataa ho. Onesimo srɛɛ Filemon sɛ ɔmfa bɔne nkyɛ no, na Filemon de kyɛɛ Onesimo.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k" altLang="ko-KR" sz="3200">
                <a:solidFill>
                  <a:schemeClr val="tx1">
                    <a:lumMod val="65000"/>
                    <a:lumOff val="35000"/>
                  </a:schemeClr>
                </a:solidFill>
              </a:rPr>
              <a:t>Ɛsɛ sɛ yɛsrɛ bɔne fafiri sɛ yɛayɛ bɔne bi a.</a:t>
            </a:r>
            <a:r xmlns:a="http://schemas.openxmlformats.org/drawingml/2006/main">
              <a:rPr lang="ak" altLang="en-US" sz="3200">
                <a:solidFill>
                  <a:schemeClr val="tx1">
                    <a:lumMod val="65000"/>
                    <a:lumOff val="35000"/>
                  </a:schemeClr>
                </a:solidFill>
              </a:rPr>
              <a:t> </a:t>
            </a:r>
            <a:r xmlns:a="http://schemas.openxmlformats.org/drawingml/2006/main">
              <a:rPr lang="ak" altLang="ko-KR" sz="3200">
                <a:solidFill>
                  <a:schemeClr val="tx1">
                    <a:lumMod val="65000"/>
                    <a:lumOff val="35000"/>
                  </a:schemeClr>
                </a:solidFill>
              </a:rPr>
              <a:t>Na sɛ obi yɛɛ yɛn bɔne a, ɛsɛ sɛ yɛde kyɛ no.</a:t>
            </a:r>
            <a:r xmlns:a="http://schemas.openxmlformats.org/drawingml/2006/main">
              <a:rPr lang="ak" altLang="en-US" sz="3200">
                <a:solidFill>
                  <a:schemeClr val="tx1">
                    <a:lumMod val="65000"/>
                    <a:lumOff val="35000"/>
                  </a:schemeClr>
                </a:solidFill>
              </a:rPr>
              <a:t> </a:t>
            </a:r>
            <a:r xmlns:a="http://schemas.openxmlformats.org/drawingml/2006/main">
              <a:rPr lang="ak" altLang="ko-KR" sz="3200">
                <a:solidFill>
                  <a:schemeClr val="tx1">
                    <a:lumMod val="65000"/>
                    <a:lumOff val="35000"/>
                  </a:schemeClr>
                </a:solidFill>
              </a:rPr>
              <a:t>Saa na nkurɔfo gye di wɔ Yesu mu.</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ak" altLang="ko-KR" sz="3200"/>
              <a:t>Hena ne Yesu?</a:t>
            </a:r>
            <a:r xmlns:a="http://schemas.openxmlformats.org/drawingml/2006/main">
              <a:rPr lang="ak"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k" altLang="ko-KR" sz="3600">
                <a:solidFill>
                  <a:srgbClr val="0070c0"/>
                </a:solidFill>
              </a:rPr>
              <a:t>Yesu...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ak" altLang="ko-KR" sz="3600">
                <a:solidFill>
                  <a:schemeClr val="tx1">
                    <a:lumMod val="65000"/>
                    <a:lumOff val="35000"/>
                  </a:schemeClr>
                </a:solidFill>
              </a:rPr>
              <a:t>Yesu de asomdwoe ne mpata ba baabi a ntɔkwaw ne ntawntawdi wɔ.</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Quiz 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Hena na Onesimo hyiae wɔ Roma bere a oguan fii ne wura Filemon nkyɛn no?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1 </a:t>
            </a:r>
            <a:r xmlns:a="http://schemas.openxmlformats.org/drawingml/2006/main">
              <a:rPr lang="ak" altLang="ko-KR" sz="2800">
                <a:solidFill>
                  <a:schemeClr val="tx1">
                    <a:lumMod val="65000"/>
                    <a:lumOff val="35000"/>
                  </a:schemeClr>
                </a:solidFill>
              </a:rPr>
              <a:t>Petro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2 </a:t>
            </a:r>
            <a:r xmlns:a="http://schemas.openxmlformats.org/drawingml/2006/main">
              <a:rPr lang="ak" altLang="ko-KR" sz="2800">
                <a:solidFill>
                  <a:schemeClr val="tx1">
                    <a:lumMod val="65000"/>
                    <a:lumOff val="35000"/>
                  </a:schemeClr>
                </a:solidFill>
              </a:rPr>
              <a:t>Yohane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3 </a:t>
            </a:r>
            <a:r xmlns:a="http://schemas.openxmlformats.org/drawingml/2006/main">
              <a:rPr lang="ak" altLang="ko-KR" sz="2800">
                <a:solidFill>
                  <a:schemeClr val="tx1">
                    <a:lumMod val="65000"/>
                    <a:lumOff val="35000"/>
                  </a:schemeClr>
                </a:solidFill>
              </a:rPr>
              <a:t>Barnaba na ɔyɛɛ saa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4 </a:t>
            </a:r>
            <a:r xmlns:a="http://schemas.openxmlformats.org/drawingml/2006/main">
              <a:rPr lang="ak" altLang="ko-KR" sz="2800">
                <a:solidFill>
                  <a:schemeClr val="tx1">
                    <a:lumMod val="65000"/>
                    <a:lumOff val="35000"/>
                  </a:schemeClr>
                </a:solidFill>
              </a:rPr>
              <a:t>Paulo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rgbClr val="ff0000"/>
                </a:solidFill>
              </a:rPr>
              <a:t>4 </a:t>
            </a:r>
            <a:r xmlns:a="http://schemas.openxmlformats.org/drawingml/2006/main">
              <a:rPr lang="ak" altLang="ko-KR" sz="2800">
                <a:solidFill>
                  <a:srgbClr val="ff0000"/>
                </a:solidFill>
              </a:rPr>
              <a:t>Paulo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Asɛm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ak" altLang="ko-KR" sz="3600"/>
              <a:t>Mede me ba Onesimo a ɔbɛyɛɛ me ba bere a na meda nkɔnsɔnkɔnsɔn mu no.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k" altLang="ko-KR" sz="2800">
                <a:solidFill>
                  <a:schemeClr val="tx1">
                    <a:lumMod val="65000"/>
                    <a:lumOff val="35000"/>
                  </a:schemeClr>
                </a:solidFill>
              </a:rPr>
              <a:t>Filemon</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ak" altLang="ko-KR" b="1">
                <a:solidFill>
                  <a:schemeClr val="tx1">
                    <a:lumMod val="50000"/>
                    <a:lumOff val="50000"/>
                  </a:schemeClr>
                </a:solidFill>
              </a:rPr>
              <a:t>No. 99 Onyankopɔn Asɛm</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Timoteo, Paulo Suani</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Asɛm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ak" altLang="ko-KR" sz="3600"/>
              <a:t>Wɔakae me wo gyidi a efi komam a edi kan traa wo nanabea Lois ne wo maame Eunike mu na, migye di sɛ, seesei ɛte wo mu nso.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k" altLang="ko-KR" sz="2800">
                <a:solidFill>
                  <a:schemeClr val="tx1">
                    <a:lumMod val="65000"/>
                    <a:lumOff val="35000"/>
                  </a:schemeClr>
                </a:solidFill>
              </a:rPr>
              <a:t>2Timoteo</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4: 1 .</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5. 5.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Ná Paulo wɔ osuani bi a wɔfrɛ no Timoteo. Timoteo ne Paulo ayɛ ɔsɛmpatrɛwfo fi bere a na ɔyɛ abarimaa.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ak" sz="3200">
                <a:solidFill>
                  <a:schemeClr val="tx1">
                    <a:lumMod val="65000"/>
                    <a:lumOff val="35000"/>
                  </a:schemeClr>
                </a:solidFill>
              </a:rPr>
              <a:t>Na ɔbarima bi wɔ hɔ a ɔwɔ mmabarima baanu. Ɔbabarima a ɔto so abien no srɛɛ n’agya sɛ onni kan mma no ne kyɛfa wɔ agyapade no mu.</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Adesua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ak" sz="3600">
                <a:solidFill>
                  <a:schemeClr val="tx1">
                    <a:lumMod val="65000"/>
                    <a:lumOff val="35000"/>
                  </a:schemeClr>
                </a:solidFill>
              </a:rPr>
              <a:t>Na Yesu wɔ asase yi so wɔ onipa suban mu, nanso Ɔyɛ Onyankopɔn nso.</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ak" sz="3600">
                <a:solidFill>
                  <a:schemeClr val="tx1">
                    <a:lumMod val="65000"/>
                    <a:lumOff val="35000"/>
                  </a:schemeClr>
                </a:solidFill>
              </a:rPr>
              <a:t>Sɛnea Onyankopɔn hyɛɛ n’asuafo wɔ bepɔw no so no, .</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ak" sz="3600">
                <a:solidFill>
                  <a:schemeClr val="tx1">
                    <a:lumMod val="65000"/>
                    <a:lumOff val="35000"/>
                  </a:schemeClr>
                </a:solidFill>
              </a:rPr>
              <a:t>ɛsɛ sɛ yegye Yesu di sɛ Onyankopɔn Ba na yetie no yiye.</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Ná Paulo a na ɔda afiase no nim sɛ ɔrebewu, na ɔkyerɛw krataa kɔmaa ne suani Timoteo a ɔdɔ no no.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Krataa no kaa sɛnea ɛsɛ sɛ Timoteo kyerɛkyerɛ agyidifo no sɛ asɔre somfo.</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Timoteo ne agyidifo no kenkan Paulo krataa no na wosii gyinae sɛ wɔrenhwere gyidi kosi awiei wɔ ɔtaa mu mpo.</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Enti Paulo gyidie no, wɔde ama ne suani Timoteo, ne asafo ahorow no bio.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Adesua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ak" altLang="ko-KR" sz="3600">
                <a:solidFill>
                  <a:schemeClr val="tx1">
                    <a:lumMod val="65000"/>
                    <a:lumOff val="35000"/>
                  </a:schemeClr>
                </a:solidFill>
              </a:rPr>
              <a:t>Yɛda asɛmpakafoɔ a wɔkaa asɛmpa no kyerɛɛ yɛn ne akyerɛkyerɛfoɔ a wɔkyerɛkyerɛɛ yɛn Onyankopɔn asɛm no nti, yɛn gyidie ne yɛn asɔre no anya nkɔsoɔ.</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ak" altLang="ko-KR" sz="3600">
                <a:solidFill>
                  <a:schemeClr val="tx1">
                    <a:lumMod val="65000"/>
                    <a:lumOff val="35000"/>
                  </a:schemeClr>
                </a:solidFill>
              </a:rPr>
              <a:t>Afei ɛsɛ sɛ yɛde yɛn gyidi ma na yɛkyerɛkyerɛ wɔn Onyankopɔn asɛm a yɛasua no.</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ak" altLang="ko-KR" sz="3200"/>
              <a:t>Hena ne Yesu?</a:t>
            </a:r>
            <a:r xmlns:a="http://schemas.openxmlformats.org/drawingml/2006/main">
              <a:rPr lang="ak"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k" altLang="ko-KR" sz="3600">
                <a:solidFill>
                  <a:srgbClr val="0070c0"/>
                </a:solidFill>
              </a:rPr>
              <a:t>Yesu yɛ..</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ak" altLang="ko-KR" sz="3600">
                <a:solidFill>
                  <a:schemeClr val="tx1">
                    <a:lumMod val="65000"/>
                    <a:lumOff val="35000"/>
                  </a:schemeClr>
                </a:solidFill>
              </a:rPr>
              <a:t>Wonyan Yesu na ɔte ase daa, ne asɔre ahorow ne agyidifo a wogye no di.</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Quiz 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Henanom na Paulo kyerɛw krataa no kɔmaa wɔn bere a ne wu da no rebɛn no?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1 </a:t>
            </a:r>
            <a:r xmlns:a="http://schemas.openxmlformats.org/drawingml/2006/main">
              <a:rPr lang="ak" altLang="ko-KR" sz="2800">
                <a:solidFill>
                  <a:schemeClr val="tx1">
                    <a:lumMod val="65000"/>
                    <a:lumOff val="35000"/>
                  </a:schemeClr>
                </a:solidFill>
              </a:rPr>
              <a:t>Luka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2 </a:t>
            </a:r>
            <a:r xmlns:a="http://schemas.openxmlformats.org/drawingml/2006/main">
              <a:rPr lang="ak" altLang="ko-KR" sz="2800">
                <a:solidFill>
                  <a:schemeClr val="tx1">
                    <a:lumMod val="65000"/>
                    <a:lumOff val="35000"/>
                  </a:schemeClr>
                </a:solidFill>
              </a:rPr>
              <a:t>Marko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3 </a:t>
            </a:r>
            <a:r xmlns:a="http://schemas.openxmlformats.org/drawingml/2006/main">
              <a:rPr lang="ak" altLang="ko-KR" sz="2800">
                <a:solidFill>
                  <a:schemeClr val="tx1">
                    <a:lumMod val="65000"/>
                    <a:lumOff val="35000"/>
                  </a:schemeClr>
                </a:solidFill>
              </a:rPr>
              <a:t>Timoteo na ɔkyerɛwee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4 </a:t>
            </a:r>
            <a:r xmlns:a="http://schemas.openxmlformats.org/drawingml/2006/main">
              <a:rPr lang="ak" altLang="ko-KR" sz="2800">
                <a:solidFill>
                  <a:schemeClr val="tx1">
                    <a:lumMod val="65000"/>
                    <a:lumOff val="35000"/>
                  </a:schemeClr>
                </a:solidFill>
              </a:rPr>
              <a:t>Silas, na ɔyɛ</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rgbClr val="ff0000"/>
                </a:solidFill>
              </a:rPr>
              <a:t>3 </a:t>
            </a:r>
            <a:r xmlns:a="http://schemas.openxmlformats.org/drawingml/2006/main">
              <a:rPr lang="ak" altLang="ko-KR" sz="2800">
                <a:solidFill>
                  <a:srgbClr val="ff0000"/>
                </a:solidFill>
              </a:rPr>
              <a:t>Timoteo na ɔkyerɛwee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Asɛm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ak" altLang="ko-KR" sz="3600"/>
              <a:t>Wɔakae me wo gyidie a ɛyɛ nokware a ɛdi kan tenaa wo nanabea Lois ne wo maame Eunike mu na, migye di sɛ, seesei ɛte wo mu nso.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k" altLang="ko-KR" sz="2800">
                <a:solidFill>
                  <a:schemeClr val="tx1">
                    <a:lumMod val="65000"/>
                    <a:lumOff val="35000"/>
                  </a:schemeClr>
                </a:solidFill>
              </a:rPr>
              <a:t>2Timoteo</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4: 1 .</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5. 5.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ak" altLang="ko-KR" b="1">
                <a:solidFill>
                  <a:schemeClr val="tx1">
                    <a:lumMod val="50000"/>
                    <a:lumOff val="50000"/>
                  </a:schemeClr>
                </a:solidFill>
              </a:rPr>
              <a:t>No. 100 Onyankopɔn Asɛm</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Yohane Hui Ade a Ɛyɛ Nwonwa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Asɛm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ak" altLang="ko-KR" sz="3600"/>
              <a:t>Nea odi yeinom ho adanse no se, “Aane, mereba nnansa yi ara.” Amen. Bra, Awurade Yesu.</a:t>
            </a:r>
            <a:endParaRPr xmlns:a="http://schemas.openxmlformats.org/drawingml/2006/main" lang="en-US" altLang="ko-KR" sz="3600"/>
          </a:p>
          <a:p>
            <a:pPr xmlns:a="http://schemas.openxmlformats.org/drawingml/2006/main" lvl="0">
              <a:defRPr/>
            </a:pPr>
            <a:r xmlns:a="http://schemas.openxmlformats.org/drawingml/2006/main">
              <a:rPr lang="ak"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k" altLang="ko-KR" sz="2800">
                <a:solidFill>
                  <a:schemeClr val="tx1">
                    <a:lumMod val="65000"/>
                    <a:lumOff val="35000"/>
                  </a:schemeClr>
                </a:solidFill>
              </a:rPr>
              <a:t>Adiyisɛm</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22: 1 .</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20. Ɔde ne nsa kyerɛɛ ne so</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ak" sz="3200"/>
              <a:t>Hena ne Yesu?</a:t>
            </a:r>
            <a:r xmlns:a="http://schemas.openxmlformats.org/drawingml/2006/main">
              <a:rPr altLang="en-US" lang="ak"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rgbClr val="0070c0"/>
                </a:solidFill>
              </a:rPr>
              <a:t>Yesu yɛ..</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Yesu ne nea ɔhyerɛn fɛfɛɛfɛ wɔ anuonyam anim.</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Ɔtaa a wɔde baa asɔre no so no mu yɛɛ den kɛse da biara da. Wokunkum n’asuafo no nyinaa wɔ gyidi mu bere a wokuraa gyidi mu, na wɔde Yohane nkutoo too Patmo.</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Da bi ɔtee nne kɛse bi te sɛ torobɛnto, a ɛkae sɛ: “Kyerɛw nea wuhu no gu nhoma mmobɔwee so na fa kɔma asafo ason no.”</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Yohane nso huu Yesu. Ná Yesu yɛ ɔhene bi a ɔwɔ wiase tumi nyinaa suban.</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Yohane huu ɔsoro foforo ne asase foforo a ɛreba no. Bɔne biara nni hɔ, awerɛhow nni hɔ, na anigye bɛtra Onyankopɔn nkyɛn daa.</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Yohane kyerɛw saa anisoadehu ahorow yi nyinaa na ɔkyerɛw kɔmaa asafo ahorow no. “Monkora mo gyidi so, efisɛ Awurade bɛsan aba bio!” Eyi ne Bible mu nhoma a etwa to, Adiyisɛm</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Adesua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ak" altLang="ko-KR" sz="3200">
                <a:solidFill>
                  <a:schemeClr val="tx1">
                    <a:lumMod val="65000"/>
                    <a:lumOff val="35000"/>
                  </a:schemeClr>
                </a:solidFill>
              </a:rPr>
              <a:t>Yesu bɛsan aba asase yi so bio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k" altLang="ko-KR" sz="3200">
                <a:solidFill>
                  <a:schemeClr val="tx1">
                    <a:lumMod val="65000"/>
                    <a:lumOff val="35000"/>
                  </a:schemeClr>
                </a:solidFill>
              </a:rPr>
              <a:t>sɛ ɔtemmufo da bi.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k" altLang="ko-KR" sz="3200">
                <a:solidFill>
                  <a:schemeClr val="tx1">
                    <a:lumMod val="65000"/>
                    <a:lumOff val="35000"/>
                  </a:schemeClr>
                </a:solidFill>
              </a:rPr>
              <a:t>Saa bere no, wɔn a wɔannye anni no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k" altLang="ko-KR" sz="3200">
                <a:solidFill>
                  <a:schemeClr val="tx1">
                    <a:lumMod val="65000"/>
                    <a:lumOff val="35000"/>
                  </a:schemeClr>
                </a:solidFill>
              </a:rPr>
              <a:t>wɔ Yesu mu hu amane daa, .</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k" altLang="ko-KR" sz="3200">
                <a:solidFill>
                  <a:schemeClr val="tx1">
                    <a:lumMod val="65000"/>
                    <a:lumOff val="35000"/>
                  </a:schemeClr>
                </a:solidFill>
              </a:rPr>
              <a:t>Wɔn a wogye Yesu di no ani begye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k" altLang="ko-KR" sz="3200">
                <a:solidFill>
                  <a:schemeClr val="tx1">
                    <a:lumMod val="65000"/>
                    <a:lumOff val="35000"/>
                  </a:schemeClr>
                </a:solidFill>
              </a:rPr>
              <a:t>Daa nkwa a Anigye ka ho.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k" altLang="ko-KR" sz="3200">
                <a:solidFill>
                  <a:schemeClr val="tx1">
                    <a:lumMod val="65000"/>
                    <a:lumOff val="35000"/>
                  </a:schemeClr>
                </a:solidFill>
              </a:rPr>
              <a:t>So woretwɛn sɛ Yesu bɛsan aba bio?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k" altLang="ko-KR" sz="3200">
                <a:solidFill>
                  <a:schemeClr val="tx1">
                    <a:lumMod val="65000"/>
                    <a:lumOff val="35000"/>
                  </a:schemeClr>
                </a:solidFill>
              </a:rPr>
              <a:t>Ɛnsɛ sɛ yɛhwere saa anidaso no, ɛsɛ sɛ yɛkora yɛn gyidi so wɔ asase yi so kosi awiei</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ak" altLang="ko-KR" sz="3200"/>
              <a:t>Hena ne Yesu?</a:t>
            </a:r>
            <a:r xmlns:a="http://schemas.openxmlformats.org/drawingml/2006/main">
              <a:rPr lang="ak"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k" altLang="ko-KR" sz="3600">
                <a:solidFill>
                  <a:srgbClr val="0070c0"/>
                </a:solidFill>
              </a:rPr>
              <a:t>Yesu...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ak" altLang="ko-KR" sz="3600">
                <a:solidFill>
                  <a:schemeClr val="tx1">
                    <a:lumMod val="65000"/>
                    <a:lumOff val="35000"/>
                  </a:schemeClr>
                </a:solidFill>
              </a:rPr>
              <a:t>Yesu bɛsan aba asase yi so bio sɛ ɔhene, na wabu nneɛma nyinaa atɛn, na wadi nneɛma nyinaa so daa.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Quiz 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Supɔw a wɔde osuani Yohane guu afiase no din bɛn?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1 </a:t>
            </a:r>
            <a:r xmlns:a="http://schemas.openxmlformats.org/drawingml/2006/main">
              <a:rPr lang="ak" altLang="ko-KR" sz="2800">
                <a:solidFill>
                  <a:schemeClr val="tx1">
                    <a:lumMod val="65000"/>
                    <a:lumOff val="35000"/>
                  </a:schemeClr>
                </a:solidFill>
              </a:rPr>
              <a:t>Malta na ɛwɔ hɔ</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2 </a:t>
            </a:r>
            <a:r xmlns:a="http://schemas.openxmlformats.org/drawingml/2006/main">
              <a:rPr lang="ak" altLang="ko-KR" sz="2800">
                <a:solidFill>
                  <a:schemeClr val="tx1">
                    <a:lumMod val="65000"/>
                    <a:lumOff val="35000"/>
                  </a:schemeClr>
                </a:solidFill>
              </a:rPr>
              <a:t>Hawaii na ɛwɔ hɔ</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3 </a:t>
            </a:r>
            <a:r xmlns:a="http://schemas.openxmlformats.org/drawingml/2006/main">
              <a:rPr lang="ak" altLang="ko-KR" sz="2800">
                <a:solidFill>
                  <a:schemeClr val="tx1">
                    <a:lumMod val="65000"/>
                    <a:lumOff val="35000"/>
                  </a:schemeClr>
                </a:solidFill>
              </a:rPr>
              <a:t>Kitim na ɔyɛ</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4 </a:t>
            </a:r>
            <a:r xmlns:a="http://schemas.openxmlformats.org/drawingml/2006/main">
              <a:rPr lang="ak" altLang="ko-KR" sz="2800">
                <a:solidFill>
                  <a:schemeClr val="tx1">
                    <a:lumMod val="65000"/>
                    <a:lumOff val="35000"/>
                  </a:schemeClr>
                </a:solidFill>
              </a:rPr>
              <a:t>Patmos na ɛwɔ hɔ</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rgbClr val="ff0000"/>
                </a:solidFill>
              </a:rPr>
              <a:t>4 </a:t>
            </a:r>
            <a:r xmlns:a="http://schemas.openxmlformats.org/drawingml/2006/main">
              <a:rPr lang="ak" altLang="ko-KR" sz="2800">
                <a:solidFill>
                  <a:srgbClr val="ff0000"/>
                </a:solidFill>
              </a:rPr>
              <a:t>Patmos na ɛwɔ hɔ</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Asɛm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ak" altLang="ko-KR" sz="3600"/>
              <a:t>Nea odi yeinom ho adanse no se, “Aane, mereba nnansa yi ara.” Amen. Bra, Awurade Yesu.</a:t>
            </a:r>
            <a:endParaRPr xmlns:a="http://schemas.openxmlformats.org/drawingml/2006/main" lang="en-US" altLang="ko-KR" sz="3600"/>
          </a:p>
          <a:p>
            <a:pPr xmlns:a="http://schemas.openxmlformats.org/drawingml/2006/main" lvl="0">
              <a:defRPr/>
            </a:pPr>
            <a:r xmlns:a="http://schemas.openxmlformats.org/drawingml/2006/main">
              <a:rPr lang="ak"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k" altLang="ko-KR" sz="2800">
                <a:solidFill>
                  <a:schemeClr val="tx1">
                    <a:lumMod val="65000"/>
                    <a:lumOff val="35000"/>
                  </a:schemeClr>
                </a:solidFill>
              </a:rPr>
              <a:t>Adiyisɛm</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22: 1 .</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20. Ɔde ne nsa kyerɛɛ ne so</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de</a:t>
            </a:r>
            <a:r xmlns:a="http://schemas.openxmlformats.org/drawingml/2006/main">
              <a:rPr altLang="en-US" lang="ak" sz="4000">
                <a:solidFill>
                  <a:srgbClr val="ff0000"/>
                </a:solidFill>
              </a:rPr>
              <a:t> </a:t>
            </a:r>
            <a:r xmlns:a="http://schemas.openxmlformats.org/drawingml/2006/main">
              <a:rPr altLang="ko-KR" lang="ak" sz="4000">
                <a:solidFill>
                  <a:srgbClr val="ff0000"/>
                </a:solidFill>
              </a:rPr>
              <a:t>Sɔhwɛ</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ak" sz="3200">
                <a:solidFill>
                  <a:schemeClr val="tx1">
                    <a:lumMod val="65000"/>
                    <a:lumOff val="35000"/>
                  </a:schemeClr>
                </a:solidFill>
              </a:rPr>
              <a:t>Hena na wanhu Yesu ahosakra no?</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1 </a:t>
            </a:r>
            <a:r xmlns:a="http://schemas.openxmlformats.org/drawingml/2006/main">
              <a:rPr altLang="ko-KR" lang="ak" sz="2800">
                <a:solidFill>
                  <a:schemeClr val="tx1">
                    <a:lumMod val="65000"/>
                    <a:lumOff val="35000"/>
                  </a:schemeClr>
                </a:solidFill>
              </a:rPr>
              <a:t>Petro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2 </a:t>
            </a:r>
            <a:r xmlns:a="http://schemas.openxmlformats.org/drawingml/2006/main">
              <a:rPr altLang="ko-KR" lang="ak" sz="2800">
                <a:solidFill>
                  <a:schemeClr val="tx1">
                    <a:lumMod val="65000"/>
                    <a:lumOff val="35000"/>
                  </a:schemeClr>
                </a:solidFill>
              </a:rPr>
              <a:t>Yakobo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3 </a:t>
            </a:r>
            <a:r xmlns:a="http://schemas.openxmlformats.org/drawingml/2006/main">
              <a:rPr altLang="ko-KR" lang="ak" sz="2800">
                <a:solidFill>
                  <a:schemeClr val="tx1">
                    <a:lumMod val="65000"/>
                    <a:lumOff val="35000"/>
                  </a:schemeClr>
                </a:solidFill>
              </a:rPr>
              <a:t>Yohane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4 </a:t>
            </a:r>
            <a:r xmlns:a="http://schemas.openxmlformats.org/drawingml/2006/main">
              <a:rPr altLang="ko-KR" lang="ak" sz="2800">
                <a:solidFill>
                  <a:schemeClr val="tx1">
                    <a:lumMod val="65000"/>
                    <a:lumOff val="35000"/>
                  </a:schemeClr>
                </a:solidFill>
              </a:rPr>
              <a:t>Toma na ɔkyerɛwee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rgbClr val="ff0000"/>
                </a:solidFill>
              </a:rPr>
              <a:t>4 </a:t>
            </a:r>
            <a:r xmlns:a="http://schemas.openxmlformats.org/drawingml/2006/main">
              <a:rPr altLang="ko-KR" lang="ak" sz="2800">
                <a:solidFill>
                  <a:srgbClr val="ff0000"/>
                </a:solidFill>
              </a:rPr>
              <a:t>Toma na ɔkyerɛwee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Asɛm</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ak" sz="3600"/>
              <a:t>Ɛhɔ na wɔsakraa no wɔ wɔn anim. N’anim hyerɛn sɛ owia, na n’atade yɛɛ fitaa te sɛ hann.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k" sz="2800">
                <a:solidFill>
                  <a:schemeClr val="tx1">
                    <a:lumMod val="65000"/>
                    <a:lumOff val="35000"/>
                  </a:schemeClr>
                </a:solidFill>
              </a:rPr>
              <a:t>Mateo</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17: 1 .</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2. 2.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ak" altLang="ko-KR" b="1">
                <a:solidFill>
                  <a:schemeClr val="tx1">
                    <a:lumMod val="50000"/>
                    <a:lumOff val="50000"/>
                  </a:schemeClr>
                </a:solidFill>
              </a:rPr>
              <a:t>No. 75 Onyankopɔn Asɛm</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ak" altLang="ko-KR" sz="4400"/>
              <a:t>Yesu</a:t>
            </a:r>
            <a:r xmlns:a="http://schemas.openxmlformats.org/drawingml/2006/main">
              <a:rPr lang="ak" altLang="en-US" sz="4400"/>
              <a:t> </a:t>
            </a:r>
            <a:r xmlns:a="http://schemas.openxmlformats.org/drawingml/2006/main">
              <a:rPr lang="ak" altLang="ko-KR" sz="4400"/>
              <a:t>Ɔdɔ Mmofra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Asɛm</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ak" sz="3600"/>
              <a:t>Bere a Yesu huu eyi no, ne bo fuwii. Ɔka kyerɛɛ wɔn se, “Momma mmofra nkumaa no mmra me nkyɛn, na monnsi wɔn kwan, ɛfiri sɛ Onyankopɔn ahennie yɛ wɔn a wɔte sɛɛ no dea.”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k" sz="2800">
                <a:solidFill>
                  <a:schemeClr val="tx1">
                    <a:lumMod val="65000"/>
                    <a:lumOff val="35000"/>
                  </a:schemeClr>
                </a:solidFill>
              </a:rPr>
              <a:t>Mark</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10:14 na ɛwɔ hɔ</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Ɔwofo bi de ne ba brɛɛ Yesu sɛ Yesu nhyira no.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Afei, Yesu asuafo no kaa no anim. “Ɛbɛyɛ dɛn na woanya akokoduru de wo ba aba Yesu nkyɛn?”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Bere a Yesu hui no, ɔde abufuw kae.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“Nsiw mmofra no kwan sɛ wɔmmra me nkyɛn. Onyankopɔn ahenni yɛ wɔn a wɔte sɛ mmofra yi dea.!”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ak" sz="3200">
                <a:solidFill>
                  <a:schemeClr val="tx1">
                    <a:lumMod val="65000"/>
                    <a:lumOff val="35000"/>
                  </a:schemeClr>
                </a:solidFill>
              </a:rPr>
              <a:t>Nanso na ɔba no asɛe n’agyapade nyinaa wɔ akyirikyiri ɔman no mu na wabɛyɛ mmɔbɔ.</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“Obiara a ɔrennye Nyankopɔn ahenni te sɛ abofra ketewa no renkɔ mu da” Na ɔfaa mmofra no wɔ ne nsa so, de ne nsa guu wɔn so hyiraa wɔn.</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Adesua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ak" sz="3600">
                <a:solidFill>
                  <a:schemeClr val="tx1">
                    <a:lumMod val="65000"/>
                    <a:lumOff val="35000"/>
                  </a:schemeClr>
                </a:solidFill>
              </a:rPr>
              <a:t>Yesu kae sɛ Onyankopɔn ahenni yɛ wɔn a wɔte sɛ mmofra yi dea.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ak" sz="3600">
                <a:solidFill>
                  <a:schemeClr val="tx1">
                    <a:lumMod val="65000"/>
                    <a:lumOff val="35000"/>
                  </a:schemeClr>
                </a:solidFill>
              </a:rPr>
              <a:t>Momma yɛnyɛ mmofra nso a yɛdɔ Onyankopɔn na yɛtie Yesu a yɛnhwere wɔn a wɔn ho tew, wɔn a wodi nokware, .</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ak" sz="3600">
                <a:solidFill>
                  <a:schemeClr val="tx1">
                    <a:lumMod val="65000"/>
                    <a:lumOff val="35000"/>
                  </a:schemeClr>
                </a:solidFill>
              </a:rPr>
              <a:t>ne abofra koma ankasa.</a:t>
            </a:r>
            <a:r xmlns:a="http://schemas.openxmlformats.org/drawingml/2006/main">
              <a:rPr altLang="en-US" lang="ak"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ak" sz="3200"/>
              <a:t>Hena ne Yesu?</a:t>
            </a:r>
            <a:r xmlns:a="http://schemas.openxmlformats.org/drawingml/2006/main">
              <a:rPr altLang="en-US" lang="ak"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rgbClr val="0070c0"/>
                </a:solidFill>
              </a:rPr>
              <a:t>Yesu</a:t>
            </a:r>
            <a:r xmlns:a="http://schemas.openxmlformats.org/drawingml/2006/main">
              <a:rPr altLang="en-US" lang="ak" sz="3600">
                <a:solidFill>
                  <a:srgbClr val="0070c0"/>
                </a:solidFill>
              </a:rPr>
              <a:t> </a:t>
            </a:r>
            <a:r xmlns:a="http://schemas.openxmlformats.org/drawingml/2006/main">
              <a:rPr altLang="ko-KR" lang="ak" sz="3600">
                <a:solidFill>
                  <a:srgbClr val="0070c0"/>
                </a:solidFill>
              </a:rPr>
              <a:t>yɛ..</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Yesu ne deɛ ɔdɔ mmofra, ɔbu wɔn sɛ ɛsom boɔ na ɔhyira wɔn.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Quiz 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ak" sz="3200">
                <a:solidFill>
                  <a:schemeClr val="tx1">
                    <a:lumMod val="65000"/>
                    <a:lumOff val="35000"/>
                  </a:schemeClr>
                </a:solidFill>
              </a:rPr>
              <a:t>Bere a mmofra no bɔɔ mmɔden sɛ wɔbɛkɔ Yesu nkyɛn no, dɛn na asuafo no yɛe?</a:t>
            </a:r>
            <a:r xmlns:a="http://schemas.openxmlformats.org/drawingml/2006/main">
              <a:rPr altLang="en-US" lang="ak"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1 </a:t>
            </a:r>
            <a:r xmlns:a="http://schemas.openxmlformats.org/drawingml/2006/main">
              <a:rPr altLang="ko-KR" lang="ak" sz="2800">
                <a:solidFill>
                  <a:schemeClr val="tx1">
                    <a:lumMod val="65000"/>
                    <a:lumOff val="35000"/>
                  </a:schemeClr>
                </a:solidFill>
              </a:rPr>
              <a:t>Wɔde anigye gyee wɔn.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2 </a:t>
            </a:r>
            <a:r xmlns:a="http://schemas.openxmlformats.org/drawingml/2006/main">
              <a:rPr altLang="ko-KR" lang="ak" sz="2800">
                <a:solidFill>
                  <a:schemeClr val="tx1">
                    <a:lumMod val="65000"/>
                    <a:lumOff val="35000"/>
                  </a:schemeClr>
                </a:solidFill>
              </a:rPr>
              <a:t>Wɔkaa wɔn anim sɛ wɔnnkɔ Yesu nkyɛn.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3 </a:t>
            </a:r>
            <a:r xmlns:a="http://schemas.openxmlformats.org/drawingml/2006/main">
              <a:rPr altLang="ko-KR" lang="ak" sz="2800">
                <a:solidFill>
                  <a:schemeClr val="tx1">
                    <a:lumMod val="65000"/>
                    <a:lumOff val="35000"/>
                  </a:schemeClr>
                </a:solidFill>
              </a:rPr>
              <a:t>Wɔde mmofra kyerɛɛ Yesu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4 </a:t>
            </a:r>
            <a:r xmlns:a="http://schemas.openxmlformats.org/drawingml/2006/main">
              <a:rPr altLang="ko-KR" lang="ak" sz="2800">
                <a:solidFill>
                  <a:schemeClr val="tx1">
                    <a:lumMod val="65000"/>
                    <a:lumOff val="35000"/>
                  </a:schemeClr>
                </a:solidFill>
              </a:rPr>
              <a:t>Wɔmaa wɔn aduane bi de wɔn kɔɔ fie.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rgbClr val="ff0000"/>
                </a:solidFill>
              </a:rPr>
              <a:t>2 </a:t>
            </a:r>
            <a:r xmlns:a="http://schemas.openxmlformats.org/drawingml/2006/main">
              <a:rPr altLang="ko-KR" lang="ak" sz="2800">
                <a:solidFill>
                  <a:srgbClr val="ff0000"/>
                </a:solidFill>
              </a:rPr>
              <a:t>Wɔkaa wɔn anim sɛ wɔnnkɔ Yesu nkyɛn.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Asɛm</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ak" sz="3600"/>
              <a:t>Bere a Yesu huu eyi no, ne bo fuwii. Ɔka kyerɛɛ wɔn se, “Momma mmofra nkumaa no mmra me nkyɛn, na monnsi wɔn kwan, ɛfiri sɛ Onyankopɔn ahennie yɛ wɔn a wɔte sɛɛ no dea.”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k" sz="2800">
                <a:solidFill>
                  <a:schemeClr val="tx1">
                    <a:lumMod val="65000"/>
                    <a:lumOff val="35000"/>
                  </a:schemeClr>
                </a:solidFill>
              </a:rPr>
              <a:t>Mark</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10:14 na ɛwɔ hɔ</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ak" altLang="ko-KR" b="1">
                <a:solidFill>
                  <a:schemeClr val="tx1">
                    <a:lumMod val="50000"/>
                    <a:lumOff val="50000"/>
                  </a:schemeClr>
                </a:solidFill>
              </a:rPr>
              <a:t>No. 76 Onyankopɔn Asɛm</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ak" altLang="ko-KR" sz="4400"/>
              <a:t>Yesu saa onifuraefo bi a wɔfrɛ no Bartimeo yare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Asɛm</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ak" sz="3600"/>
              <a:t>Yesu kae sɛ: “Kɔ, wo gyidi asa wo yare.” Ntɛm ara na ohuu ade, na odii Yesu akyi faa kwan no so.</a:t>
            </a:r>
            <a:endParaRPr xmlns:a="http://schemas.openxmlformats.org/drawingml/2006/main" altLang="ko-KR" lang="en-US" sz="3600"/>
          </a:p>
          <a:p>
            <a:pPr xmlns:a="http://schemas.openxmlformats.org/drawingml/2006/main" lvl="0">
              <a:defRPr/>
            </a:pPr>
            <a:r xmlns:a="http://schemas.openxmlformats.org/drawingml/2006/main">
              <a:rPr altLang="ko-KR" lang="ak"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ak"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k" sz="2800">
                <a:solidFill>
                  <a:schemeClr val="tx1">
                    <a:lumMod val="65000"/>
                    <a:lumOff val="35000"/>
                  </a:schemeClr>
                </a:solidFill>
              </a:rPr>
              <a:t>Mark</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10: 1 .</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52. Ɔde ne nsa kyerɛɛ ne so</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Bere a Yesu baa Yeriko a na ɔyɛ onifuraefo no, na Bartimeo te kwan ho resrɛsrɛ ade.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Bere a ɔtee sɛ ɛyɛ Yesu Nasaretni no, ofii ase teɛteɛɛm sɛ, “Yesu, Dawid Ba, hu me mmɔbɔ!”</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ak" altLang="ko-KR" sz="3000">
                <a:solidFill>
                  <a:schemeClr val="tx1">
                    <a:lumMod val="65000"/>
                    <a:lumOff val="35000"/>
                  </a:schemeClr>
                </a:solidFill>
              </a:rPr>
              <a:t>Yesu frɛɛ Bartimeo. “Dɛn na wopɛ sɛ meyɛ ma wo?” Yesu bisaa no. Onifuraefoɔ no kaa sɛ, "Rabi, mepɛ sɛ mehunu."</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ak" sz="2800">
                <a:solidFill>
                  <a:schemeClr val="tx1">
                    <a:lumMod val="65000"/>
                    <a:lumOff val="35000"/>
                  </a:schemeClr>
                </a:solidFill>
              </a:rPr>
              <a:t>Ɔba no hui sɛ ɔbɛyɛɛ mmɔbɔ sen nkoa a wɔwɔ n’agya fie no.</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ak" sz="2800">
                <a:solidFill>
                  <a:schemeClr val="tx1">
                    <a:lumMod val="65000"/>
                    <a:lumOff val="35000"/>
                  </a:schemeClr>
                </a:solidFill>
              </a:rPr>
              <a:t>Enti ɔsan srɛɛ n’agya sɛ onnye no sɛ n’asomfo no mu biako.</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Yesu kae sɛ: “Kɔ, wo gyidi asa wo yare.” Ntɛm ara na onyaa n’ani.</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“Meda wo ase, Yesu!” Bartimeo dii Yesu akyi a ɔmaa ohui.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Adesua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ak" sz="3600">
                <a:solidFill>
                  <a:schemeClr val="tx1">
                    <a:lumMod val="65000"/>
                    <a:lumOff val="35000"/>
                  </a:schemeClr>
                </a:solidFill>
              </a:rPr>
              <a:t>Yesu ka kyerɛɛ Bartimeo se, “Wo gyidi asa wo yare.”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ak" sz="3600">
                <a:solidFill>
                  <a:schemeClr val="tx1">
                    <a:lumMod val="65000"/>
                    <a:lumOff val="35000"/>
                  </a:schemeClr>
                </a:solidFill>
              </a:rPr>
              <a:t>Ɛyɛ gyidi na egye yɛn nkwa.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ak" sz="3600">
                <a:solidFill>
                  <a:schemeClr val="tx1">
                    <a:lumMod val="65000"/>
                    <a:lumOff val="35000"/>
                  </a:schemeClr>
                </a:solidFill>
              </a:rPr>
              <a:t>Wɔda gyidi adi wɔ mpaebɔ a emu yɛ den mu.</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ak" sz="3600">
                <a:solidFill>
                  <a:schemeClr val="tx1">
                    <a:lumMod val="65000"/>
                    <a:lumOff val="35000"/>
                  </a:schemeClr>
                </a:solidFill>
              </a:rPr>
              <a:t>Sɛ yɛbɔ Yesu mpae a, .</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ak" sz="3600">
                <a:solidFill>
                  <a:schemeClr val="tx1">
                    <a:lumMod val="65000"/>
                    <a:lumOff val="35000"/>
                  </a:schemeClr>
                </a:solidFill>
              </a:rPr>
              <a:t>Ɛsɛ sɛ yenya saa gyidi yi.</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ak" sz="3200"/>
              <a:t>Hena ne Yesu?</a:t>
            </a:r>
            <a:r xmlns:a="http://schemas.openxmlformats.org/drawingml/2006/main">
              <a:rPr altLang="en-US" lang="ak"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rgbClr val="0070c0"/>
                </a:solidFill>
              </a:rPr>
              <a:t>Yesu yɛ..</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Yesu na otie yɛn mpaebɔ a emu yɛ den na ogye.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Quiz 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ak" sz="3200">
                <a:solidFill>
                  <a:schemeClr val="tx1">
                    <a:lumMod val="65000"/>
                    <a:lumOff val="35000"/>
                  </a:schemeClr>
                </a:solidFill>
              </a:rPr>
              <a:t>Dɛn na Bartimeo srɛɛ Yesu?</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1 </a:t>
            </a:r>
            <a:r xmlns:a="http://schemas.openxmlformats.org/drawingml/2006/main">
              <a:rPr altLang="ko-KR" lang="ak" sz="2800">
                <a:solidFill>
                  <a:schemeClr val="tx1">
                    <a:lumMod val="65000"/>
                    <a:lumOff val="35000"/>
                  </a:schemeClr>
                </a:solidFill>
              </a:rPr>
              <a:t>Ma me sika pii.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2 </a:t>
            </a:r>
            <a:r xmlns:a="http://schemas.openxmlformats.org/drawingml/2006/main">
              <a:rPr altLang="ko-KR" lang="ak" sz="2800">
                <a:solidFill>
                  <a:schemeClr val="tx1">
                    <a:lumMod val="65000"/>
                    <a:lumOff val="35000"/>
                  </a:schemeClr>
                </a:solidFill>
              </a:rPr>
              <a:t>Mepɛ sɛ meyɛ wo suani.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3 </a:t>
            </a:r>
            <a:r xmlns:a="http://schemas.openxmlformats.org/drawingml/2006/main">
              <a:rPr altLang="ko-KR" lang="ak" sz="2800">
                <a:solidFill>
                  <a:schemeClr val="tx1">
                    <a:lumMod val="65000"/>
                    <a:lumOff val="35000"/>
                  </a:schemeClr>
                </a:solidFill>
              </a:rPr>
              <a:t>Ma mennantew nsu no so.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4 </a:t>
            </a:r>
            <a:r xmlns:a="http://schemas.openxmlformats.org/drawingml/2006/main">
              <a:rPr altLang="ko-KR" lang="ak" sz="2800">
                <a:solidFill>
                  <a:schemeClr val="tx1">
                    <a:lumMod val="65000"/>
                    <a:lumOff val="35000"/>
                  </a:schemeClr>
                </a:solidFill>
              </a:rPr>
              <a:t>Mepɛ sɛ mesan hu bio.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rgbClr val="ff0000"/>
                </a:solidFill>
              </a:rPr>
              <a:t>4 </a:t>
            </a:r>
            <a:r xmlns:a="http://schemas.openxmlformats.org/drawingml/2006/main">
              <a:rPr altLang="ko-KR" lang="ak" sz="2800">
                <a:solidFill>
                  <a:srgbClr val="ff0000"/>
                </a:solidFill>
              </a:rPr>
              <a:t>Mepɛ sɛ mesan hu bio.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Asɛm</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ak" sz="3600"/>
              <a:t>Yesu kae sɛ: “Kɔ, wo gyidi asa wo yare.” Ntɛm ara na ohuu ade, na odii Yesu akyi faa kwan no so.</a:t>
            </a:r>
            <a:endParaRPr xmlns:a="http://schemas.openxmlformats.org/drawingml/2006/main" altLang="ko-KR" lang="en-US" sz="3600"/>
          </a:p>
          <a:p>
            <a:pPr xmlns:a="http://schemas.openxmlformats.org/drawingml/2006/main" lvl="0">
              <a:defRPr/>
            </a:pPr>
            <a:r xmlns:a="http://schemas.openxmlformats.org/drawingml/2006/main">
              <a:rPr altLang="ko-KR" lang="ak"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ak"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k" sz="2800">
                <a:solidFill>
                  <a:schemeClr val="tx1">
                    <a:lumMod val="65000"/>
                    <a:lumOff val="35000"/>
                  </a:schemeClr>
                </a:solidFill>
              </a:rPr>
              <a:t>Mark</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10: 1 .</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52. Ɔde ne nsa kyerɛɛ ne so</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ak" altLang="ko-KR" b="1">
                <a:solidFill>
                  <a:schemeClr val="tx1">
                    <a:lumMod val="50000"/>
                    <a:lumOff val="50000"/>
                  </a:schemeClr>
                </a:solidFill>
              </a:rPr>
              <a:t>No. 77 Onyankopɔn Asɛm</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ak" altLang="ko-KR" sz="4400"/>
              <a:t>Sakeo foroo dua bi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Asɛm</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ak" sz="3600"/>
              <a:t>Na Onipa Ba no bae sɛ ɔrebɛhwehwɛ na wagye nea ayera no nkwa."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k" sz="2800">
                <a:solidFill>
                  <a:schemeClr val="tx1">
                    <a:lumMod val="65000"/>
                    <a:lumOff val="35000"/>
                  </a:schemeClr>
                </a:solidFill>
              </a:rPr>
              <a:t>Luka</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19: 1 .</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10. 10. Ɔde ne nsa kyerɛɛ ne so</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Ná ɔdefo bi a wɔfrɛ no Sakeo wɔ hɔ. Ná ɔyɛ towgyefo panyin, enti na nkurɔfo tan no.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Da bi Yesu baa akuraa a Sakeo te so no ase. Ná nnipa pii ayɛ ma sɛ wɔrebehu Yesu.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Bere a n’agya huu ne ba no sɛ ofi akyirikyiri reba ara pɛ na otuu mmirika kɔɔ ne nkyɛn yɛɛ no atuu na ɔde anigye gyee no toom.</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Sakeo foroo dua bi sɛ ɔrekɔhwɛ Yesu. Yesu hwɛɛ no na ɔkaa sɛ. “Sakeo, sian bra ntɛm ara. Ɛsɛ sɛ metena wo fie nnɛ.”</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"Sakeo sii gyinae maa Yesu. “Mede m’agyapade fã bɛma ahiafo.”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ak" altLang="ko-KR" sz="3000">
                <a:solidFill>
                  <a:schemeClr val="tx1">
                    <a:lumMod val="65000"/>
                    <a:lumOff val="35000"/>
                  </a:schemeClr>
                </a:solidFill>
              </a:rPr>
              <a:t>Yesu kaa sɛ, "Ɛnnɛ nkwagye aba fie yi mu. Mebaa sɛ merebɛhwehwɛ na magye nea ayera no nkwa.”</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Adesua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ak" sz="3200">
                <a:solidFill>
                  <a:schemeClr val="tx1">
                    <a:lumMod val="65000"/>
                    <a:lumOff val="35000"/>
                  </a:schemeClr>
                </a:solidFill>
              </a:rPr>
              <a:t>Bere a Sakeo hyiaa Yesu no, ɔkae sɛ ɔde n’agyapade a ɔdɔ no paa bɛma ahiafo.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Dɛn ne ade a ɛho hia wo paa?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Bere a wuhyiaa Yesu wiei no, dɛn na wugyaee?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Ɛsɛ sɛ yɛkae sɛ ade a ɛsom bo ma yɛn paa ne Yesu.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ak" sz="3200">
                <a:solidFill>
                  <a:srgbClr val="ff0000"/>
                </a:solidFill>
              </a:rPr>
              <a:t>Hena ne Yesu?</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rgbClr val="0070c0"/>
                </a:solidFill>
              </a:rPr>
              <a:t>Yesu yɛ..</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Yesu ne Agyenkwa a ɔbaa asaase yi so sɛ ɔrebɛgye obiara nkwa a nsonsonoeɛ biara nni mu.</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de</a:t>
            </a:r>
            <a:r xmlns:a="http://schemas.openxmlformats.org/drawingml/2006/main">
              <a:rPr altLang="en-US" lang="ak" sz="4000">
                <a:solidFill>
                  <a:srgbClr val="ff0000"/>
                </a:solidFill>
              </a:rPr>
              <a:t> </a:t>
            </a:r>
            <a:r xmlns:a="http://schemas.openxmlformats.org/drawingml/2006/main">
              <a:rPr altLang="ko-KR" lang="ak" sz="4000">
                <a:solidFill>
                  <a:srgbClr val="ff0000"/>
                </a:solidFill>
              </a:rPr>
              <a:t>Sɔhwɛ</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ak" sz="3200">
                <a:solidFill>
                  <a:schemeClr val="tx1">
                    <a:lumMod val="65000"/>
                    <a:lumOff val="35000"/>
                  </a:schemeClr>
                </a:solidFill>
              </a:rPr>
              <a:t>Dɛn nti na nkurɔfo tan Sakeo?</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1 </a:t>
            </a:r>
            <a:r xmlns:a="http://schemas.openxmlformats.org/drawingml/2006/main">
              <a:rPr altLang="ko-KR" lang="ak" sz="2800">
                <a:solidFill>
                  <a:schemeClr val="tx1">
                    <a:lumMod val="65000"/>
                    <a:lumOff val="35000"/>
                  </a:schemeClr>
                </a:solidFill>
              </a:rPr>
              <a:t>Efisɛ</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ɔno</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na</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bi</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ɔhene</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tow a wɔbɔ</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ɔboaboafo.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2 </a:t>
            </a:r>
            <a:r xmlns:a="http://schemas.openxmlformats.org/drawingml/2006/main">
              <a:rPr altLang="ko-KR" lang="ak" sz="2800">
                <a:solidFill>
                  <a:schemeClr val="tx1">
                    <a:lumMod val="65000"/>
                    <a:lumOff val="35000"/>
                  </a:schemeClr>
                </a:solidFill>
              </a:rPr>
              <a:t>Efisɛ na ogye Yesu dii yiye.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3 </a:t>
            </a:r>
            <a:r xmlns:a="http://schemas.openxmlformats.org/drawingml/2006/main">
              <a:rPr altLang="ko-KR" lang="ak" sz="2800">
                <a:solidFill>
                  <a:schemeClr val="tx1">
                    <a:lumMod val="65000"/>
                    <a:lumOff val="35000"/>
                  </a:schemeClr>
                </a:solidFill>
              </a:rPr>
              <a:t>Efisɛ ɔbɔɔ mpae pii.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4 </a:t>
            </a:r>
            <a:r xmlns:a="http://schemas.openxmlformats.org/drawingml/2006/main">
              <a:rPr altLang="ko-KR" lang="ak" sz="2800">
                <a:solidFill>
                  <a:schemeClr val="tx1">
                    <a:lumMod val="65000"/>
                    <a:lumOff val="35000"/>
                  </a:schemeClr>
                </a:solidFill>
              </a:rPr>
              <a:t>Efisɛ na ne ho yɛ fɛ.</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rgbClr val="ff0000"/>
                </a:solidFill>
              </a:rPr>
              <a:t>1 </a:t>
            </a:r>
            <a:r xmlns:a="http://schemas.openxmlformats.org/drawingml/2006/main">
              <a:rPr altLang="ko-KR" lang="ak" sz="2800">
                <a:solidFill>
                  <a:srgbClr val="ff0000"/>
                </a:solidFill>
              </a:rPr>
              <a:t>Efisɛ na ɔyɛ towgyefo panyin.</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Asɛm</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ak" sz="3600"/>
              <a:t>Na Onipa Ba no bae sɛ ɔrebɛhwehwɛ na wagye nea ayera no nkwa."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k" sz="2800">
                <a:solidFill>
                  <a:schemeClr val="tx1">
                    <a:lumMod val="65000"/>
                    <a:lumOff val="35000"/>
                  </a:schemeClr>
                </a:solidFill>
              </a:rPr>
              <a:t>Luka</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19: 1 .</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10. 10. Ɔde ne nsa kyerɛɛ ne so</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ak">
                <a:solidFill>
                  <a:schemeClr val="tx1">
                    <a:lumMod val="50000"/>
                    <a:lumOff val="50000"/>
                  </a:schemeClr>
                </a:solidFill>
              </a:rPr>
              <a:t>No. 78 Onyankopɔn Asɛm</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ak" sz="4400"/>
              <a:t>Ofie a wɔasi wɔ Ɔbotan no so</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Asɛm</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ak" sz="3600"/>
              <a:t>"Enti obiara a ɔte me nsɛm yi na ɔde di dwuma no te sɛ onyansafo a osii ne dan wɔ ɔbotan so."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k" sz="2800">
                <a:solidFill>
                  <a:schemeClr val="tx1">
                    <a:lumMod val="65000"/>
                    <a:lumOff val="35000"/>
                  </a:schemeClr>
                </a:solidFill>
              </a:rPr>
              <a:t>Mateo</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7: 1 .</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24. Ɔde ne nsa kyerɛɛ ne so</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ak" sz="3200">
                <a:solidFill>
                  <a:schemeClr val="tx1">
                    <a:lumMod val="65000"/>
                    <a:lumOff val="35000"/>
                  </a:schemeClr>
                </a:solidFill>
              </a:rPr>
              <a:t>Yesu kaa mmarima baanu a na wɔresi dan ho asɛm.</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Yesu kaa sɛ, "Onyankopɔn, w'agya retwɛn wo daa."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ak" sz="3200">
                <a:solidFill>
                  <a:schemeClr val="tx1">
                    <a:lumMod val="65000"/>
                    <a:lumOff val="35000"/>
                  </a:schemeClr>
                </a:solidFill>
              </a:rPr>
              <a:t>Wɔn mu biako sii gyinae sɛ obesi ne fie wɔ anhwea so, na ɔfoforo nso besi ɔbotan no so.</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ak" sz="3200">
                <a:solidFill>
                  <a:schemeClr val="tx1">
                    <a:lumMod val="65000"/>
                    <a:lumOff val="35000"/>
                  </a:schemeClr>
                </a:solidFill>
              </a:rPr>
              <a:t>Wɔn baanu no yɛɛ adwumaden de sii ofie. Ná afie abien no nyinaa te sɛ nea ɛyɛ den wɔ akyi a nsonsonoe kɛse biara nni mu.</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Bere a osu kɛse no maa nsuyiri bae no, wohohoroo ofie a wosii wɔ anhwea so no. Nanso ofie a wosii wɔ ɔbotan no so no gyinaa pintinn.</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Yesu kaa sɛ, “Obiara a ɔte me nsɛm na ɔde di dwuma no te sɛ onyansafoɔ a ɔsii ne dan wɔ ɔbotan so.”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Adesua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ak" sz="3600">
                <a:solidFill>
                  <a:schemeClr val="tx1">
                    <a:lumMod val="65000"/>
                    <a:lumOff val="35000"/>
                  </a:schemeClr>
                </a:solidFill>
              </a:rPr>
              <a:t>Yesu kaa sɛ, “Obiara a ɔte me nsɛm na ɔde di dwuma no te sɛ onyansafoɔ a ɔsii ne dan wɔ ɔbotan so.”</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ak" sz="3600">
                <a:solidFill>
                  <a:schemeClr val="tx1">
                    <a:lumMod val="65000"/>
                    <a:lumOff val="35000"/>
                  </a:schemeClr>
                </a:solidFill>
              </a:rPr>
              <a:t>So wode Onyankopɔn asɛm biara di dwuma?</a:t>
            </a:r>
            <a:r xmlns:a="http://schemas.openxmlformats.org/drawingml/2006/main">
              <a:rPr altLang="en-US" lang="ak" sz="3600">
                <a:solidFill>
                  <a:schemeClr val="tx1">
                    <a:lumMod val="65000"/>
                    <a:lumOff val="35000"/>
                  </a:schemeClr>
                </a:solidFill>
              </a:rPr>
              <a:t> </a:t>
            </a:r>
            <a:r xmlns:a="http://schemas.openxmlformats.org/drawingml/2006/main">
              <a:rPr altLang="ko-KR" lang="ak" sz="3600">
                <a:solidFill>
                  <a:schemeClr val="tx1">
                    <a:lumMod val="65000"/>
                    <a:lumOff val="35000"/>
                  </a:schemeClr>
                </a:solidFill>
              </a:rPr>
              <a:t>Momma yɛnyɛ anyansafoɔ a yɛtie Onyankopɔn Asɛm.</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ak" sz="3200"/>
              <a:t>Hena ne Yesu?</a:t>
            </a:r>
            <a:r xmlns:a="http://schemas.openxmlformats.org/drawingml/2006/main">
              <a:rPr altLang="en-US" lang="ak"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rgbClr val="0070c0"/>
                </a:solidFill>
              </a:rPr>
              <a:t>Yesu</a:t>
            </a:r>
            <a:r xmlns:a="http://schemas.openxmlformats.org/drawingml/2006/main">
              <a:rPr altLang="en-US" lang="ak" sz="3600">
                <a:solidFill>
                  <a:srgbClr val="0070c0"/>
                </a:solidFill>
              </a:rPr>
              <a:t> </a:t>
            </a:r>
            <a:r xmlns:a="http://schemas.openxmlformats.org/drawingml/2006/main">
              <a:rPr altLang="ko-KR" lang="ak" sz="3600">
                <a:solidFill>
                  <a:srgbClr val="0070c0"/>
                </a:solidFill>
              </a:rPr>
              <a:t>yɛ..</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Yesu ne nea n’ani gye wɔn a wotie Asɛm no ho.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Quiz 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ak" sz="3200">
                <a:solidFill>
                  <a:schemeClr val="tx1">
                    <a:lumMod val="65000"/>
                    <a:lumOff val="35000"/>
                  </a:schemeClr>
                </a:solidFill>
              </a:rPr>
              <a:t>Bere bɛn na ofie a wosii wɔ anhwea so no bubui?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1 </a:t>
            </a:r>
            <a:r xmlns:a="http://schemas.openxmlformats.org/drawingml/2006/main">
              <a:rPr altLang="ko-KR" lang="ak" sz="2800">
                <a:solidFill>
                  <a:schemeClr val="tx1">
                    <a:lumMod val="65000"/>
                    <a:lumOff val="35000"/>
                  </a:schemeClr>
                </a:solidFill>
              </a:rPr>
              <a:t>Wɔsii fie no ara pɛ na .</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2 </a:t>
            </a:r>
            <a:r xmlns:a="http://schemas.openxmlformats.org/drawingml/2006/main">
              <a:rPr altLang="ko-KR" lang="ak" sz="2800">
                <a:solidFill>
                  <a:schemeClr val="tx1">
                    <a:lumMod val="65000"/>
                    <a:lumOff val="35000"/>
                  </a:schemeClr>
                </a:solidFill>
              </a:rPr>
              <a:t>Bere a owia rebɔ no,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3 </a:t>
            </a:r>
            <a:r xmlns:a="http://schemas.openxmlformats.org/drawingml/2006/main">
              <a:rPr altLang="ko-KR" lang="ak" sz="2800">
                <a:solidFill>
                  <a:schemeClr val="tx1">
                    <a:lumMod val="65000"/>
                    <a:lumOff val="35000"/>
                  </a:schemeClr>
                </a:solidFill>
              </a:rPr>
              <a:t>Bere a nnipa bebree baa fie hɔ no, .</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4 </a:t>
            </a:r>
            <a:r xmlns:a="http://schemas.openxmlformats.org/drawingml/2006/main">
              <a:rPr altLang="ko-KR" lang="ak" sz="2800">
                <a:solidFill>
                  <a:schemeClr val="tx1">
                    <a:lumMod val="65000"/>
                    <a:lumOff val="35000"/>
                  </a:schemeClr>
                </a:solidFill>
              </a:rPr>
              <a:t>Bere a osu tɔe pii na nsu yiri faa no, .</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rgbClr val="ff0000"/>
                </a:solidFill>
              </a:rPr>
              <a:t>4 </a:t>
            </a:r>
            <a:r xmlns:a="http://schemas.openxmlformats.org/drawingml/2006/main">
              <a:rPr altLang="ko-KR" lang="ak" sz="2800">
                <a:solidFill>
                  <a:srgbClr val="ff0000"/>
                </a:solidFill>
              </a:rPr>
              <a:t>Bere a osu tɔe pii na nsu yiri faa no, .</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Asɛm</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ak" sz="3600"/>
              <a:t>"Enti obiara a ɔte me nsɛm yi na ɔde di dwuma no te sɛ onyansafo a osii ne dan wɔ ɔbotan so."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k" sz="2800">
                <a:solidFill>
                  <a:schemeClr val="tx1">
                    <a:lumMod val="65000"/>
                    <a:lumOff val="35000"/>
                  </a:schemeClr>
                </a:solidFill>
              </a:rPr>
              <a:t>Mateo</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7: 1 .</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24. Ɔde ne nsa kyerɛɛ ne so</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ak" altLang="ko-KR" b="1">
                <a:solidFill>
                  <a:schemeClr val="tx1">
                    <a:lumMod val="50000"/>
                    <a:lumOff val="50000"/>
                  </a:schemeClr>
                </a:solidFill>
              </a:rPr>
              <a:t>No. 79 Onyankopɔn Asɛm</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ak" altLang="ko-KR" sz="4400"/>
              <a:t>Mmabaa Nyansafo Anum</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Asɛm</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ak" sz="3600"/>
              <a:t>"Enti monwɛn, efisɛ munnim da no ne dɔn no.”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k" sz="2800">
                <a:solidFill>
                  <a:schemeClr val="tx1">
                    <a:lumMod val="65000"/>
                    <a:lumOff val="35000"/>
                  </a:schemeClr>
                </a:solidFill>
              </a:rPr>
              <a:t>Mateo</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25: 1 .</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13. Nsɛm a wɔka kyerɛ</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Adesua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ak" sz="3200">
                <a:solidFill>
                  <a:schemeClr val="tx1">
                    <a:lumMod val="65000"/>
                    <a:lumOff val="35000"/>
                  </a:schemeClr>
                </a:solidFill>
              </a:rPr>
              <a:t>Yɛyɛ bɔne pii wɔ yɛn abrabɔ mu.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Enti Yɛte afobu nka sɛ yɛayɛ bɔne atia Onyankopɔn.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Nanso Onyankopɔn de yɛn bɔne firi yɛn bere nyinaa.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Efisɛ Yesu agye yɛn bɔne nyinaa dedaw.</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Ɛsɛ sɛ wugye eyi di na wode aseda ne anigye kɔ Onyankopɔn nkyɛn.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Na mmaabun du a wɔresiesie wɔn ho ama ayeforohyia apontow no. Mmabaa anyansafo baanum no siesiee akanea a ngo a ɛdɔɔso wom, nanso baanum a aka no anyɛ saa.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Anadwo, bere a ayeforokunu no aka akyi no, mmaabun du no dae.</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"Ayeforokunu no aba ha!" Mmabaa no de ahopere sɔree. Na mmaabun baanum a wɔansiesie ngo a ɛdɔɔso no akanea dum.</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"Ma yɛn ngo bi." "Sɛ yɛde yɛn ngo ma wo a, ebia yɛn nso ngo bɛsa. Kɔ kɔgye ngo bi."</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Nanso bere a mmeawa nkwaseafo baanum no kɔtɔɔ ngo no, apontow no pon no too mu. Awiei koraa no, wɔamma mmeawa nkwaseafo baanum no kwan amma wɔankɔ apontow no ase.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Adesua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ak" sz="3600">
                <a:solidFill>
                  <a:schemeClr val="tx1">
                    <a:lumMod val="65000"/>
                    <a:lumOff val="35000"/>
                  </a:schemeClr>
                </a:solidFill>
              </a:rPr>
              <a:t>Eyi yɛ asɛm a Yesu ka sɛnea yɛbɛtwɛn da a ɔbɛsan aba no kyerɛ yɛn.</a:t>
            </a:r>
            <a:r xmlns:a="http://schemas.openxmlformats.org/drawingml/2006/main">
              <a:rPr altLang="en-US" lang="ak" sz="3600">
                <a:solidFill>
                  <a:schemeClr val="tx1">
                    <a:lumMod val="65000"/>
                    <a:lumOff val="35000"/>
                  </a:schemeClr>
                </a:solidFill>
              </a:rPr>
              <a:t> </a:t>
            </a:r>
            <a:r xmlns:a="http://schemas.openxmlformats.org/drawingml/2006/main">
              <a:rPr altLang="ko-KR" lang="ak" sz="3600">
                <a:solidFill>
                  <a:schemeClr val="tx1">
                    <a:lumMod val="65000"/>
                    <a:lumOff val="35000"/>
                  </a:schemeClr>
                </a:solidFill>
              </a:rPr>
              <a:t>Obiara nnim</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ak" sz="3600">
                <a:solidFill>
                  <a:schemeClr val="tx1">
                    <a:lumMod val="65000"/>
                    <a:lumOff val="35000"/>
                  </a:schemeClr>
                </a:solidFill>
              </a:rPr>
              <a:t>bere a Yesu bɛsan aba bio no.</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ak" sz="3600">
                <a:solidFill>
                  <a:schemeClr val="tx1">
                    <a:lumMod val="65000"/>
                    <a:lumOff val="35000"/>
                  </a:schemeClr>
                </a:solidFill>
              </a:rPr>
              <a:t>Nanso te sɛ mmaabun anyansafo baanum no, ɛsɛ sɛ yɛsɔre bere nyinaa na yɛde koma a wɔasiesie twɛn Yesu.</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ak" sz="3200"/>
              <a:t>Hena ne Yesu?</a:t>
            </a:r>
            <a:r xmlns:a="http://schemas.openxmlformats.org/drawingml/2006/main">
              <a:rPr altLang="en-US" lang="ak"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Yesu hyɛɛ bɔ sɛ ɔbɛsan aba asase yi so bio bere a obiara nnim.</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Quiz 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ak" sz="3200">
                <a:solidFill>
                  <a:schemeClr val="tx1">
                    <a:lumMod val="65000"/>
                    <a:lumOff val="35000"/>
                  </a:schemeClr>
                </a:solidFill>
              </a:rPr>
              <a:t>Dɛn na mmaabun baanum nkwaseafo no ansiesie?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1 </a:t>
            </a:r>
            <a:r xmlns:a="http://schemas.openxmlformats.org/drawingml/2006/main">
              <a:rPr altLang="ko-KR" lang="ak" sz="2800">
                <a:solidFill>
                  <a:schemeClr val="tx1">
                    <a:lumMod val="65000"/>
                    <a:lumOff val="35000"/>
                  </a:schemeClr>
                </a:solidFill>
              </a:rPr>
              <a:t>ngo a wɔde yɛ</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2 </a:t>
            </a:r>
            <a:r xmlns:a="http://schemas.openxmlformats.org/drawingml/2006/main">
              <a:rPr altLang="ko-KR" lang="ak" sz="2800">
                <a:solidFill>
                  <a:schemeClr val="tx1">
                    <a:lumMod val="65000"/>
                    <a:lumOff val="35000"/>
                  </a:schemeClr>
                </a:solidFill>
              </a:rPr>
              <a:t>nsuo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3 </a:t>
            </a:r>
            <a:r xmlns:a="http://schemas.openxmlformats.org/drawingml/2006/main">
              <a:rPr altLang="ko-KR" lang="ak" sz="2800">
                <a:solidFill>
                  <a:schemeClr val="tx1">
                    <a:lumMod val="65000"/>
                    <a:lumOff val="35000"/>
                  </a:schemeClr>
                </a:solidFill>
              </a:rPr>
              <a:t>ntadeɛ</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4 </a:t>
            </a:r>
            <a:r xmlns:a="http://schemas.openxmlformats.org/drawingml/2006/main">
              <a:rPr altLang="ko-KR" lang="ak" sz="2800">
                <a:solidFill>
                  <a:schemeClr val="tx1">
                    <a:lumMod val="65000"/>
                    <a:lumOff val="35000"/>
                  </a:schemeClr>
                </a:solidFill>
              </a:rPr>
              <a:t>akyɛde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rgbClr val="ff0000"/>
                </a:solidFill>
              </a:rPr>
              <a:t>1 </a:t>
            </a:r>
            <a:r xmlns:a="http://schemas.openxmlformats.org/drawingml/2006/main">
              <a:rPr altLang="ko-KR" lang="ak" sz="2800">
                <a:solidFill>
                  <a:srgbClr val="ff0000"/>
                </a:solidFill>
              </a:rPr>
              <a:t>ngo a wɔde yɛ</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Asɛm</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ak" sz="3600"/>
              <a:t>"Enti monwɛn, efisɛ munnim da no ne dɔn no.”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k" sz="2800">
                <a:solidFill>
                  <a:schemeClr val="tx1">
                    <a:lumMod val="65000"/>
                    <a:lumOff val="35000"/>
                  </a:schemeClr>
                </a:solidFill>
              </a:rPr>
              <a:t>Mateo</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25: 1 .</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13. Nsɛm a wɔka kyerɛ</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ak" altLang="ko-KR" b="1">
                <a:solidFill>
                  <a:schemeClr val="tx1">
                    <a:lumMod val="50000"/>
                    <a:lumOff val="50000"/>
                  </a:schemeClr>
                </a:solidFill>
              </a:rPr>
              <a:t>No. 80 Onyankopɔn Asɛm</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ak" altLang="ko-KR" sz="4400"/>
              <a:t>Talente Ho Bɛ no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ak" sz="3200"/>
              <a:t>Hena ne Yesu?</a:t>
            </a:r>
            <a:r xmlns:a="http://schemas.openxmlformats.org/drawingml/2006/main">
              <a:rPr altLang="en-US" lang="ak"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rgbClr val="0070c0"/>
                </a:solidFill>
              </a:rPr>
              <a:t>Yesu</a:t>
            </a:r>
            <a:r xmlns:a="http://schemas.openxmlformats.org/drawingml/2006/main">
              <a:rPr altLang="en-US" lang="ak" sz="3600">
                <a:solidFill>
                  <a:srgbClr val="0070c0"/>
                </a:solidFill>
              </a:rPr>
              <a:t> </a:t>
            </a:r>
            <a:r xmlns:a="http://schemas.openxmlformats.org/drawingml/2006/main">
              <a:rPr altLang="ko-KR" lang="ak" sz="3600">
                <a:solidFill>
                  <a:srgbClr val="0070c0"/>
                </a:solidFill>
              </a:rPr>
              <a:t>yɛ..</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Yesu na ɔdɔ yɛn na ɔtwɛn yɛn bere nyinaa.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t>Ɛnnɛ Asɛm</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ak" sz="3600"/>
              <a:t>"Ne wura buae sɛ, 'Ayɛ yiye, akoa pa ne nokwafo! Woadi nokware wɔ nneɛma kakraa bi mu; mede wo bɛhyɛ nneɛma pii so. Bra na kyɛ wo wura anigye!'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k" sz="2800">
                <a:solidFill>
                  <a:schemeClr val="tx1">
                    <a:lumMod val="65000"/>
                    <a:lumOff val="35000"/>
                  </a:schemeClr>
                </a:solidFill>
              </a:rPr>
              <a:t>Mateo</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Obi de sika hyɛɛ ne nkoa nsa bere a ɔrekɔ amannɔne. Ɔde talente anum maa akoa a odi kan no, abien maa nea ɔto so abien no, na ɔde biako maa nea ɔto so abiɛsa no.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ak" sz="2800">
                <a:solidFill>
                  <a:schemeClr val="tx1">
                    <a:lumMod val="65000"/>
                    <a:lumOff val="35000"/>
                  </a:schemeClr>
                </a:solidFill>
              </a:rPr>
              <a:t>Akoa a onyaa talente 5 ne talente abien no kɔɔ prɛko pɛ na ɔde wɔn sika yɛɛ adwuma na onyaa mmɔho abien. Nanso, ɔbarima bi a onyaa talente 1 fi adi kɔtuu tokuru wɔ fam de ne wura sika siei.</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Ɛberɛ a owura no san baeɛ na ɔne wɔn bɛbu akontaa no, akoa a ɔdi kan no nyaa talente anum bio, na deɛ ɔtɔ so mmienu no nyaa talente mmienu bio.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Nanso, akoa a onyaa talente baako no annya bi. “Owura, woama me talente biako pɛ. Ɛnde ɛbɛyɛ dɛn na matumi anya sika pii?”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Ne wura bo fuwii. “Anka ɛsɛ sɛ wode me sika to sikakorabea adwumayɛfo no nkyɛn, anka mɛsan anya bi a mfɛntom wom. Wo akoa a mfaso nni wo so, fi me fie!"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Adesua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ak" sz="3200">
                <a:solidFill>
                  <a:schemeClr val="tx1">
                    <a:lumMod val="65000"/>
                    <a:lumOff val="35000"/>
                  </a:schemeClr>
                </a:solidFill>
              </a:rPr>
              <a:t>Yesu nam talente ho bɛ no so rebɔ yɛn kɔkɔ sɛ ɛnsɛ sɛ yɛyɛ anihafo.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Biribi wɔ hɔ a ɛho hia sen dodow a yɛanya.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Nea ɛho hia kɛse ne sɛ wobɛtra ase de ahyɛ Onyankopɔn anuonyam denam nea wowɔ no a wode nokwaredi bedi dwuma no so.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Ɛsɛ sɛ yɛn nyinaa tra ase saa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sɛ Yesu bɛkamfo wɔn.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ak" sz="3200"/>
              <a:t>Hena ne Yesu?</a:t>
            </a:r>
            <a:r xmlns:a="http://schemas.openxmlformats.org/drawingml/2006/main">
              <a:rPr altLang="en-US" lang="ak"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rgbClr val="0070c0"/>
                </a:solidFill>
              </a:rPr>
              <a:t>Yesu yɛ..</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Yesu ne yɛn wura, na ɔsɔ yɛn asetra hwɛ na otua yɛn ka sɛnea ɛfata.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Quiz 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ak" sz="3200">
                <a:solidFill>
                  <a:schemeClr val="tx1">
                    <a:lumMod val="65000"/>
                    <a:lumOff val="35000"/>
                  </a:schemeClr>
                </a:solidFill>
              </a:rPr>
              <a:t>Dɛn na owura no de hyɛɛ nkoa no nsa bere a na ɔretu kwan akɔ akyirikyiri no?</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1 </a:t>
            </a:r>
            <a:r xmlns:a="http://schemas.openxmlformats.org/drawingml/2006/main">
              <a:rPr altLang="ko-KR" lang="ak" sz="2800">
                <a:solidFill>
                  <a:schemeClr val="tx1">
                    <a:lumMod val="65000"/>
                    <a:lumOff val="35000"/>
                  </a:schemeClr>
                </a:solidFill>
              </a:rPr>
              <a:t>fie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2 </a:t>
            </a:r>
            <a:r xmlns:a="http://schemas.openxmlformats.org/drawingml/2006/main">
              <a:rPr altLang="ko-KR" lang="ak" sz="2800">
                <a:solidFill>
                  <a:schemeClr val="tx1">
                    <a:lumMod val="65000"/>
                    <a:lumOff val="35000"/>
                  </a:schemeClr>
                </a:solidFill>
              </a:rPr>
              <a:t>afuw mu</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3 </a:t>
            </a:r>
            <a:r xmlns:a="http://schemas.openxmlformats.org/drawingml/2006/main">
              <a:rPr altLang="ko-KR" lang="ak" sz="2800">
                <a:solidFill>
                  <a:schemeClr val="tx1">
                    <a:lumMod val="65000"/>
                    <a:lumOff val="35000"/>
                  </a:schemeClr>
                </a:solidFill>
              </a:rPr>
              <a:t>sotɔɔ mu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4 </a:t>
            </a:r>
            <a:r xmlns:a="http://schemas.openxmlformats.org/drawingml/2006/main">
              <a:rPr altLang="ko-KR" lang="ak" sz="2800">
                <a:solidFill>
                  <a:schemeClr val="tx1">
                    <a:lumMod val="65000"/>
                    <a:lumOff val="35000"/>
                  </a:schemeClr>
                </a:solidFill>
              </a:rPr>
              <a:t>talente na ɛwɔ hɔ</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rgbClr val="ff0000"/>
                </a:solidFill>
              </a:rPr>
              <a:t>4 </a:t>
            </a:r>
            <a:r xmlns:a="http://schemas.openxmlformats.org/drawingml/2006/main">
              <a:rPr altLang="ko-KR" lang="ak" sz="2800">
                <a:solidFill>
                  <a:srgbClr val="ff0000"/>
                </a:solidFill>
              </a:rPr>
              <a:t>talente na ɛwɔ hɔ</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t>Ɛnnɛ Asɛm</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ak" sz="3600"/>
              <a:t>"Ne wura buae sɛ, 'Ayɛ yiye, akoa pa ne nokwafo! Woadi nokware wɔ nneɛma kakraa bi mu; mede wo bɛhyɛ nneɛma pii so. Bra na kyɛ wo wura anigye!'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k" sz="2800">
                <a:solidFill>
                  <a:schemeClr val="tx1">
                    <a:lumMod val="65000"/>
                    <a:lumOff val="35000"/>
                  </a:schemeClr>
                </a:solidFill>
              </a:rPr>
              <a:t>Mateo</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